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sldIdLst>
    <p:sldId id="94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6ACD33D-4818-9F5C-1D64-18BD1C5C8B1A}" name="Parker Hancock" initials="" userId="S::parker.hancock@thebridge.com::91da42ba-858c-41f3-8e3f-af80cdb6c756" providerId="AD"/>
  <p188:author id="{42B4455E-AEBD-5308-311E-488ED08F0E5A}" name="Laura Roberts" initials="LR" userId="S::laura.roberts@thebridge.com::6d597a8d-bd49-4e2d-83ed-298f4b72010a" providerId="AD"/>
  <p188:author id="{2966E778-7758-5B1C-AE26-5545B270B3E1}" name="Jeremy Ford" initials="" userId="S::jeremy.ford@thebridge.com::e3cba0fa-88e0-4018-b81f-82a5d0bcd80d" providerId="AD"/>
  <p188:author id="{9F6884A4-23CC-329B-44DB-CF1E0B8069D7}" name="Amanda Kraft" initials="AK" userId="S::amanda.kraft@thebridge.com::ad2f1e35-3a2a-4dbe-9c12-a36a43678b0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7200"/>
    <a:srgbClr val="FF8D88"/>
    <a:srgbClr val="F2F2F2"/>
    <a:srgbClr val="DCFCF2"/>
    <a:srgbClr val="2428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447" autoAdjust="0"/>
  </p:normalViewPr>
  <p:slideViewPr>
    <p:cSldViewPr snapToGrid="0">
      <p:cViewPr>
        <p:scale>
          <a:sx n="60" d="100"/>
          <a:sy n="60" d="100"/>
        </p:scale>
        <p:origin x="8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e Sun" userId="052c6ddb-e60a-4534-890b-2bf00ee4a6d4" providerId="ADAL" clId="{CFCC85D9-8E37-4C8E-8301-6786F8B239A6}"/>
    <pc:docChg chg="undo custSel modSld">
      <pc:chgData name="Zhe Sun" userId="052c6ddb-e60a-4534-890b-2bf00ee4a6d4" providerId="ADAL" clId="{CFCC85D9-8E37-4C8E-8301-6786F8B239A6}" dt="2024-08-20T20:53:02.098" v="802" actId="1076"/>
      <pc:docMkLst>
        <pc:docMk/>
      </pc:docMkLst>
      <pc:sldChg chg="modSp mod">
        <pc:chgData name="Zhe Sun" userId="052c6ddb-e60a-4534-890b-2bf00ee4a6d4" providerId="ADAL" clId="{CFCC85D9-8E37-4C8E-8301-6786F8B239A6}" dt="2024-08-20T20:53:02.098" v="802" actId="1076"/>
        <pc:sldMkLst>
          <pc:docMk/>
          <pc:sldMk cId="655463839" sldId="949"/>
        </pc:sldMkLst>
        <pc:spChg chg="mod">
          <ac:chgData name="Zhe Sun" userId="052c6ddb-e60a-4534-890b-2bf00ee4a6d4" providerId="ADAL" clId="{CFCC85D9-8E37-4C8E-8301-6786F8B239A6}" dt="2024-08-14T19:53:12.273" v="17" actId="20577"/>
          <ac:spMkLst>
            <pc:docMk/>
            <pc:sldMk cId="655463839" sldId="949"/>
            <ac:spMk id="4" creationId="{119C1C65-5C75-E8EE-EA88-A1CAD9872BBB}"/>
          </ac:spMkLst>
        </pc:spChg>
        <pc:graphicFrameChg chg="mod modGraphic">
          <ac:chgData name="Zhe Sun" userId="052c6ddb-e60a-4534-890b-2bf00ee4a6d4" providerId="ADAL" clId="{CFCC85D9-8E37-4C8E-8301-6786F8B239A6}" dt="2024-08-14T19:54:40.158" v="105" actId="20577"/>
          <ac:graphicFrameMkLst>
            <pc:docMk/>
            <pc:sldMk cId="655463839" sldId="949"/>
            <ac:graphicFrameMk id="2" creationId="{DCF00B95-32CF-3FA9-20EC-8285EEEB49B1}"/>
          </ac:graphicFrameMkLst>
        </pc:graphicFrameChg>
        <pc:graphicFrameChg chg="mod modGraphic">
          <ac:chgData name="Zhe Sun" userId="052c6ddb-e60a-4534-890b-2bf00ee4a6d4" providerId="ADAL" clId="{CFCC85D9-8E37-4C8E-8301-6786F8B239A6}" dt="2024-08-14T20:23:09.499" v="266" actId="20577"/>
          <ac:graphicFrameMkLst>
            <pc:docMk/>
            <pc:sldMk cId="655463839" sldId="949"/>
            <ac:graphicFrameMk id="6" creationId="{D72985EA-C402-ED3B-10B8-4E856519B7BC}"/>
          </ac:graphicFrameMkLst>
        </pc:graphicFrameChg>
        <pc:graphicFrameChg chg="mod modGraphic">
          <ac:chgData name="Zhe Sun" userId="052c6ddb-e60a-4534-890b-2bf00ee4a6d4" providerId="ADAL" clId="{CFCC85D9-8E37-4C8E-8301-6786F8B239A6}" dt="2024-08-20T20:53:02.098" v="802" actId="1076"/>
          <ac:graphicFrameMkLst>
            <pc:docMk/>
            <pc:sldMk cId="655463839" sldId="949"/>
            <ac:graphicFrameMk id="7" creationId="{874D2212-E261-E226-3CB6-1292D6843DD8}"/>
          </ac:graphicFrameMkLst>
        </pc:graphicFrameChg>
        <pc:picChg chg="mod modCrop">
          <ac:chgData name="Zhe Sun" userId="052c6ddb-e60a-4534-890b-2bf00ee4a6d4" providerId="ADAL" clId="{CFCC85D9-8E37-4C8E-8301-6786F8B239A6}" dt="2024-08-14T19:52:51.650" v="16" actId="18131"/>
          <ac:picMkLst>
            <pc:docMk/>
            <pc:sldMk cId="655463839" sldId="949"/>
            <ac:picMk id="3" creationId="{52BC7F03-B7E6-CEC1-FAEB-90CACE43BF20}"/>
          </ac:picMkLst>
        </pc:picChg>
      </pc:sldChg>
    </pc:docChg>
  </pc:docChgLst>
  <pc:docChgLst>
    <pc:chgData name="Zhe Sun" userId="052c6ddb-e60a-4534-890b-2bf00ee4a6d4" providerId="ADAL" clId="{D4FBAD36-9B1E-492E-B139-C99236CDC119}"/>
    <pc:docChg chg="modSld">
      <pc:chgData name="Zhe Sun" userId="052c6ddb-e60a-4534-890b-2bf00ee4a6d4" providerId="ADAL" clId="{D4FBAD36-9B1E-492E-B139-C99236CDC119}" dt="2024-09-13T20:54:56.142" v="95" actId="14100"/>
      <pc:docMkLst>
        <pc:docMk/>
      </pc:docMkLst>
      <pc:sldChg chg="modSp mod">
        <pc:chgData name="Zhe Sun" userId="052c6ddb-e60a-4534-890b-2bf00ee4a6d4" providerId="ADAL" clId="{D4FBAD36-9B1E-492E-B139-C99236CDC119}" dt="2024-09-13T20:54:56.142" v="95" actId="14100"/>
        <pc:sldMkLst>
          <pc:docMk/>
          <pc:sldMk cId="655463839" sldId="949"/>
        </pc:sldMkLst>
        <pc:graphicFrameChg chg="mod">
          <ac:chgData name="Zhe Sun" userId="052c6ddb-e60a-4534-890b-2bf00ee4a6d4" providerId="ADAL" clId="{D4FBAD36-9B1E-492E-B139-C99236CDC119}" dt="2024-09-13T20:50:29.595" v="8" actId="1076"/>
          <ac:graphicFrameMkLst>
            <pc:docMk/>
            <pc:sldMk cId="655463839" sldId="949"/>
            <ac:graphicFrameMk id="2" creationId="{DCF00B95-32CF-3FA9-20EC-8285EEEB49B1}"/>
          </ac:graphicFrameMkLst>
        </pc:graphicFrameChg>
        <pc:graphicFrameChg chg="modGraphic">
          <ac:chgData name="Zhe Sun" userId="052c6ddb-e60a-4534-890b-2bf00ee4a6d4" providerId="ADAL" clId="{D4FBAD36-9B1E-492E-B139-C99236CDC119}" dt="2024-09-13T20:49:23.880" v="1" actId="20577"/>
          <ac:graphicFrameMkLst>
            <pc:docMk/>
            <pc:sldMk cId="655463839" sldId="949"/>
            <ac:graphicFrameMk id="6" creationId="{D72985EA-C402-ED3B-10B8-4E856519B7BC}"/>
          </ac:graphicFrameMkLst>
        </pc:graphicFrameChg>
        <pc:graphicFrameChg chg="mod modGraphic">
          <ac:chgData name="Zhe Sun" userId="052c6ddb-e60a-4534-890b-2bf00ee4a6d4" providerId="ADAL" clId="{D4FBAD36-9B1E-492E-B139-C99236CDC119}" dt="2024-09-13T20:54:56.142" v="95" actId="14100"/>
          <ac:graphicFrameMkLst>
            <pc:docMk/>
            <pc:sldMk cId="655463839" sldId="949"/>
            <ac:graphicFrameMk id="7" creationId="{874D2212-E261-E226-3CB6-1292D6843DD8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3FF217-4C5F-4FCA-BAB7-58FC1A318417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C602D-C650-497E-96D1-1F96AF1AA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20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8C201-25AC-6040-9034-D4F1063BEF4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12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D7D8AC16-5B7E-FC4D-B732-D67B8A9A11FC}" type="datetime1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pic>
        <p:nvPicPr>
          <p:cNvPr id="9" name="Left panel">
            <a:extLst>
              <a:ext uri="{FF2B5EF4-FFF2-40B4-BE49-F238E27FC236}">
                <a16:creationId xmlns:a16="http://schemas.microsoft.com/office/drawing/2014/main" id="{71157EC5-4672-80DF-1F73-BD950B59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2" name="Subheader Placeholder">
            <a:extLst>
              <a:ext uri="{FF2B5EF4-FFF2-40B4-BE49-F238E27FC236}">
                <a16:creationId xmlns:a16="http://schemas.microsoft.com/office/drawing/2014/main" id="{245564F8-2473-B51D-00AD-32CB36A7B1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AEECB3-3A71-FDA7-D609-8733FF3F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18" y="6357608"/>
            <a:ext cx="716500" cy="274324"/>
          </a:xfrm>
        </p:spPr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31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3051A48-F118-07D6-31D1-31CEF34DB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Copy here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4CBCFC3-920E-7139-86ED-2DC68DE9DC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7054747C-3144-08F8-13F7-53392F795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The Bridge - Left Rail Graphics">
            <a:extLst>
              <a:ext uri="{FF2B5EF4-FFF2-40B4-BE49-F238E27FC236}">
                <a16:creationId xmlns:a16="http://schemas.microsoft.com/office/drawing/2014/main" id="{9C05E9DE-79D7-8BCA-1900-86EA6DA77A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35E715B3-CCAF-2AFF-A193-1EC88B5F1F2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BCC509BC-08D2-7310-A27C-CF2B29E4E572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55E26E87-74F2-6480-0133-1D89A1C3A9CA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I">
              <a:extLst>
                <a:ext uri="{FF2B5EF4-FFF2-40B4-BE49-F238E27FC236}">
                  <a16:creationId xmlns:a16="http://schemas.microsoft.com/office/drawing/2014/main" id="{EC826161-5BD3-0DBC-DBF0-7AFCD88B2AE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49AAA7B5-79FB-FF50-2F82-541CE502447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DD9E0A03-91E0-8DC6-0089-68B065088FB3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0B7CE086-3DF4-A767-2B08-740B119412A3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5C41E6FB-B2D7-9A50-28AB-9767B83A5BB0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EC5CD6EE-56FB-80DB-2D36-FB917AF4767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DADD9B57-3D7B-3C26-AB75-59D5BE0D5CB0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7652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839BC46-33AC-3973-9A54-69542B6D0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4F2AA-5F24-0AA6-0277-04FB9321F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0904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E5210-AE6A-B993-3CE6-144AEA330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F37CC68-36F9-1A60-80A2-34DA747E2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83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ta &amp; A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4376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0571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5B3D407-6779-6AEA-6499-78DE1275B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F4561086-F201-2328-4748-48D2CA7CA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842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B690843-148F-C7B7-87A1-7BB10AA1D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D9243B-DCAC-65D5-9A46-845C077CF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6736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6199DF5-982A-3935-C8E2-36F558E59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A41E33E-FADD-4312-3D32-2893A5C62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9094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Experiences">
    <p:bg>
      <p:bgPr>
        <a:blipFill dpi="0" rotWithShape="1">
          <a:blip r:embed="rId2">
            <a:lum/>
          </a:blip>
          <a:srcRect/>
          <a:stretch>
            <a:fillRect t="-9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0728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915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+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Content here</a:t>
            </a:r>
          </a:p>
        </p:txBody>
      </p:sp>
      <p:sp>
        <p:nvSpPr>
          <p:cNvPr id="12" name="Subheader Placeholder">
            <a:extLst>
              <a:ext uri="{FF2B5EF4-FFF2-40B4-BE49-F238E27FC236}">
                <a16:creationId xmlns:a16="http://schemas.microsoft.com/office/drawing/2014/main" id="{C643DB98-A33C-0C57-87A6-A3A7BD741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4159604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F8B9-1930-7988-7599-DD229E5A2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0F50D-4E94-0199-4043-9BA273902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79841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07863DC-25FA-796C-86D4-943237BB4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8A7866-0284-D4AB-9C68-B557E3DE3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85343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8C6241-813B-5C81-8BB8-A1A8DA3CA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85752-77A7-6EED-401F-8B7142AC3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14417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rategy &amp; Advisory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4387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74186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D154060-1354-2F46-EEFF-60596EA56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B817E43-91E2-6375-9E9D-2B7A7DE42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39025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DAFCA4-DCB8-5FF6-E828-9E20545C0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CC30B34-3167-FA36-9280-1AEBC9C7C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The Bridge - Left Rail Graphics">
            <a:extLst>
              <a:ext uri="{FF2B5EF4-FFF2-40B4-BE49-F238E27FC236}">
                <a16:creationId xmlns:a16="http://schemas.microsoft.com/office/drawing/2014/main" id="{B2C3AD35-1A6F-549C-6F29-245A5BFA5A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4" name="E">
              <a:extLst>
                <a:ext uri="{FF2B5EF4-FFF2-40B4-BE49-F238E27FC236}">
                  <a16:creationId xmlns:a16="http://schemas.microsoft.com/office/drawing/2014/main" id="{4D88FCCE-125B-10C2-8021-329DD0A0CF8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4BE06258-1CA8-A599-DB9F-0FA95E9BD44D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CBF049ED-BFDD-3E68-78D9-B83DAEAF5389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B6A6C84-4F05-CEF7-644A-5F7DCA6D248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C16F8708-41E2-14C0-4BFB-369167E7342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1B859D28-72EE-16BF-5CA0-481A264D666D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FE5E0CB7-706A-F026-1112-FAC5C22E2F7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523B86F4-CFEF-6CD2-C3A8-2B689EAC1516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D33C9253-AEDF-8A9C-DACA-184B33A9BAE1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328D78CE-7691-6B26-F1C2-987561221861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33627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3F186E-9CB6-BBEA-A4D0-B2AC4C421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D253D6-BD51-5E2A-5923-859EEECE0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The Bridge - Left Rail Graphics">
            <a:extLst>
              <a:ext uri="{FF2B5EF4-FFF2-40B4-BE49-F238E27FC236}">
                <a16:creationId xmlns:a16="http://schemas.microsoft.com/office/drawing/2014/main" id="{25274996-0822-9821-9EF7-DEDB6CFC06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5" name="E">
              <a:extLst>
                <a:ext uri="{FF2B5EF4-FFF2-40B4-BE49-F238E27FC236}">
                  <a16:creationId xmlns:a16="http://schemas.microsoft.com/office/drawing/2014/main" id="{5A254D46-1893-058A-ECC0-7C941A05B62E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">
              <a:extLst>
                <a:ext uri="{FF2B5EF4-FFF2-40B4-BE49-F238E27FC236}">
                  <a16:creationId xmlns:a16="http://schemas.microsoft.com/office/drawing/2014/main" id="{A4A94065-8917-0370-FDAB-63D9DE424FD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D">
              <a:extLst>
                <a:ext uri="{FF2B5EF4-FFF2-40B4-BE49-F238E27FC236}">
                  <a16:creationId xmlns:a16="http://schemas.microsoft.com/office/drawing/2014/main" id="{ACF608A9-2581-48FD-E49D-512B76F82FD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I">
              <a:extLst>
                <a:ext uri="{FF2B5EF4-FFF2-40B4-BE49-F238E27FC236}">
                  <a16:creationId xmlns:a16="http://schemas.microsoft.com/office/drawing/2014/main" id="{52569C32-BBB9-4B91-FC2E-FF7158DCB8C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">
              <a:extLst>
                <a:ext uri="{FF2B5EF4-FFF2-40B4-BE49-F238E27FC236}">
                  <a16:creationId xmlns:a16="http://schemas.microsoft.com/office/drawing/2014/main" id="{EE325159-BF9C-17D0-7F1D-7661ED15A064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B">
              <a:extLst>
                <a:ext uri="{FF2B5EF4-FFF2-40B4-BE49-F238E27FC236}">
                  <a16:creationId xmlns:a16="http://schemas.microsoft.com/office/drawing/2014/main" id="{07BD7641-958D-1472-E3EA-889BF256F86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E">
              <a:extLst>
                <a:ext uri="{FF2B5EF4-FFF2-40B4-BE49-F238E27FC236}">
                  <a16:creationId xmlns:a16="http://schemas.microsoft.com/office/drawing/2014/main" id="{9507F0D6-36A7-6FC1-B925-571735C09A0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H">
              <a:extLst>
                <a:ext uri="{FF2B5EF4-FFF2-40B4-BE49-F238E27FC236}">
                  <a16:creationId xmlns:a16="http://schemas.microsoft.com/office/drawing/2014/main" id="{9D669A2A-0BBB-1CB7-D1BC-C9BDD971B194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">
              <a:extLst>
                <a:ext uri="{FF2B5EF4-FFF2-40B4-BE49-F238E27FC236}">
                  <a16:creationId xmlns:a16="http://schemas.microsoft.com/office/drawing/2014/main" id="{DB1A2946-9724-7A72-B4F5-8DBDDE41F34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E173DE4B-86C7-0E35-0414-A564FC221DF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77892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he Bridge (Red) - Drop BG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A638BCA-40AE-EC00-1F05-1ED31B7316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308864 w 12188952"/>
              <a:gd name="connsiteY0" fmla="*/ 3784601 h 6858000"/>
              <a:gd name="connsiteX1" fmla="*/ 306008 w 12188952"/>
              <a:gd name="connsiteY1" fmla="*/ 3785681 h 6858000"/>
              <a:gd name="connsiteX2" fmla="*/ 304929 w 12188952"/>
              <a:gd name="connsiteY2" fmla="*/ 3788538 h 6858000"/>
              <a:gd name="connsiteX3" fmla="*/ 304929 w 12188952"/>
              <a:gd name="connsiteY3" fmla="*/ 3899790 h 6858000"/>
              <a:gd name="connsiteX4" fmla="*/ 306008 w 12188952"/>
              <a:gd name="connsiteY4" fmla="*/ 3902648 h 6858000"/>
              <a:gd name="connsiteX5" fmla="*/ 308861 w 12188952"/>
              <a:gd name="connsiteY5" fmla="*/ 3903726 h 6858000"/>
              <a:gd name="connsiteX6" fmla="*/ 308800 w 12188952"/>
              <a:gd name="connsiteY6" fmla="*/ 3903727 h 6858000"/>
              <a:gd name="connsiteX7" fmla="*/ 308864 w 12188952"/>
              <a:gd name="connsiteY7" fmla="*/ 3903727 h 6858000"/>
              <a:gd name="connsiteX8" fmla="*/ 308861 w 12188952"/>
              <a:gd name="connsiteY8" fmla="*/ 3903726 h 6858000"/>
              <a:gd name="connsiteX9" fmla="*/ 329171 w 12188952"/>
              <a:gd name="connsiteY9" fmla="*/ 3903346 h 6858000"/>
              <a:gd name="connsiteX10" fmla="*/ 332027 w 12188952"/>
              <a:gd name="connsiteY10" fmla="*/ 3902267 h 6858000"/>
              <a:gd name="connsiteX11" fmla="*/ 333106 w 12188952"/>
              <a:gd name="connsiteY11" fmla="*/ 3899409 h 6858000"/>
              <a:gd name="connsiteX12" fmla="*/ 333106 w 12188952"/>
              <a:gd name="connsiteY12" fmla="*/ 3818193 h 6858000"/>
              <a:gd name="connsiteX13" fmla="*/ 334184 w 12188952"/>
              <a:gd name="connsiteY13" fmla="*/ 3815335 h 6858000"/>
              <a:gd name="connsiteX14" fmla="*/ 337040 w 12188952"/>
              <a:gd name="connsiteY14" fmla="*/ 3814256 h 6858000"/>
              <a:gd name="connsiteX15" fmla="*/ 351001 w 12188952"/>
              <a:gd name="connsiteY15" fmla="*/ 3814256 h 6858000"/>
              <a:gd name="connsiteX16" fmla="*/ 353857 w 12188952"/>
              <a:gd name="connsiteY16" fmla="*/ 3815335 h 6858000"/>
              <a:gd name="connsiteX17" fmla="*/ 354936 w 12188952"/>
              <a:gd name="connsiteY17" fmla="*/ 3818193 h 6858000"/>
              <a:gd name="connsiteX18" fmla="*/ 354936 w 12188952"/>
              <a:gd name="connsiteY18" fmla="*/ 3870453 h 6858000"/>
              <a:gd name="connsiteX19" fmla="*/ 356015 w 12188952"/>
              <a:gd name="connsiteY19" fmla="*/ 3873311 h 6858000"/>
              <a:gd name="connsiteX20" fmla="*/ 358871 w 12188952"/>
              <a:gd name="connsiteY20" fmla="*/ 3874390 h 6858000"/>
              <a:gd name="connsiteX21" fmla="*/ 376766 w 12188952"/>
              <a:gd name="connsiteY21" fmla="*/ 3874390 h 6858000"/>
              <a:gd name="connsiteX22" fmla="*/ 379622 w 12188952"/>
              <a:gd name="connsiteY22" fmla="*/ 3873311 h 6858000"/>
              <a:gd name="connsiteX23" fmla="*/ 380701 w 12188952"/>
              <a:gd name="connsiteY23" fmla="*/ 3870453 h 6858000"/>
              <a:gd name="connsiteX24" fmla="*/ 380701 w 12188952"/>
              <a:gd name="connsiteY24" fmla="*/ 3818193 h 6858000"/>
              <a:gd name="connsiteX25" fmla="*/ 381780 w 12188952"/>
              <a:gd name="connsiteY25" fmla="*/ 3815335 h 6858000"/>
              <a:gd name="connsiteX26" fmla="*/ 384636 w 12188952"/>
              <a:gd name="connsiteY26" fmla="*/ 3814256 h 6858000"/>
              <a:gd name="connsiteX27" fmla="*/ 398597 w 12188952"/>
              <a:gd name="connsiteY27" fmla="*/ 3814256 h 6858000"/>
              <a:gd name="connsiteX28" fmla="*/ 401453 w 12188952"/>
              <a:gd name="connsiteY28" fmla="*/ 3815335 h 6858000"/>
              <a:gd name="connsiteX29" fmla="*/ 402532 w 12188952"/>
              <a:gd name="connsiteY29" fmla="*/ 3818193 h 6858000"/>
              <a:gd name="connsiteX30" fmla="*/ 402532 w 12188952"/>
              <a:gd name="connsiteY30" fmla="*/ 3899790 h 6858000"/>
              <a:gd name="connsiteX31" fmla="*/ 403610 w 12188952"/>
              <a:gd name="connsiteY31" fmla="*/ 3902648 h 6858000"/>
              <a:gd name="connsiteX32" fmla="*/ 406466 w 12188952"/>
              <a:gd name="connsiteY32" fmla="*/ 3903727 h 6858000"/>
              <a:gd name="connsiteX33" fmla="*/ 426139 w 12188952"/>
              <a:gd name="connsiteY33" fmla="*/ 3903727 h 6858000"/>
              <a:gd name="connsiteX34" fmla="*/ 428995 w 12188952"/>
              <a:gd name="connsiteY34" fmla="*/ 3902648 h 6858000"/>
              <a:gd name="connsiteX35" fmla="*/ 430074 w 12188952"/>
              <a:gd name="connsiteY35" fmla="*/ 3899790 h 6858000"/>
              <a:gd name="connsiteX36" fmla="*/ 430074 w 12188952"/>
              <a:gd name="connsiteY36" fmla="*/ 3788538 h 6858000"/>
              <a:gd name="connsiteX37" fmla="*/ 428995 w 12188952"/>
              <a:gd name="connsiteY37" fmla="*/ 3785681 h 6858000"/>
              <a:gd name="connsiteX38" fmla="*/ 426139 w 12188952"/>
              <a:gd name="connsiteY38" fmla="*/ 3784601 h 6858000"/>
              <a:gd name="connsiteX39" fmla="*/ 368072 w 12188952"/>
              <a:gd name="connsiteY39" fmla="*/ 3614611 h 6858000"/>
              <a:gd name="connsiteX40" fmla="*/ 323015 w 12188952"/>
              <a:gd name="connsiteY40" fmla="*/ 3634995 h 6858000"/>
              <a:gd name="connsiteX41" fmla="*/ 304802 w 12188952"/>
              <a:gd name="connsiteY41" fmla="*/ 3684017 h 6858000"/>
              <a:gd name="connsiteX42" fmla="*/ 313052 w 12188952"/>
              <a:gd name="connsiteY42" fmla="*/ 3718371 h 6858000"/>
              <a:gd name="connsiteX43" fmla="*/ 337357 w 12188952"/>
              <a:gd name="connsiteY43" fmla="*/ 3744850 h 6858000"/>
              <a:gd name="connsiteX44" fmla="*/ 339134 w 12188952"/>
              <a:gd name="connsiteY44" fmla="*/ 3745231 h 6858000"/>
              <a:gd name="connsiteX45" fmla="*/ 372007 w 12188952"/>
              <a:gd name="connsiteY45" fmla="*/ 3745231 h 6858000"/>
              <a:gd name="connsiteX46" fmla="*/ 374863 w 12188952"/>
              <a:gd name="connsiteY46" fmla="*/ 3744152 h 6858000"/>
              <a:gd name="connsiteX47" fmla="*/ 375941 w 12188952"/>
              <a:gd name="connsiteY47" fmla="*/ 3741294 h 6858000"/>
              <a:gd name="connsiteX48" fmla="*/ 375941 w 12188952"/>
              <a:gd name="connsiteY48" fmla="*/ 3684080 h 6858000"/>
              <a:gd name="connsiteX49" fmla="*/ 374863 w 12188952"/>
              <a:gd name="connsiteY49" fmla="*/ 3681223 h 6858000"/>
              <a:gd name="connsiteX50" fmla="*/ 372007 w 12188952"/>
              <a:gd name="connsiteY50" fmla="*/ 3680143 h 6858000"/>
              <a:gd name="connsiteX51" fmla="*/ 356269 w 12188952"/>
              <a:gd name="connsiteY51" fmla="*/ 3680143 h 6858000"/>
              <a:gd name="connsiteX52" fmla="*/ 353413 w 12188952"/>
              <a:gd name="connsiteY52" fmla="*/ 3681223 h 6858000"/>
              <a:gd name="connsiteX53" fmla="*/ 352334 w 12188952"/>
              <a:gd name="connsiteY53" fmla="*/ 3684080 h 6858000"/>
              <a:gd name="connsiteX54" fmla="*/ 352334 w 12188952"/>
              <a:gd name="connsiteY54" fmla="*/ 3712719 h 6858000"/>
              <a:gd name="connsiteX55" fmla="*/ 351953 w 12188952"/>
              <a:gd name="connsiteY55" fmla="*/ 3715577 h 6858000"/>
              <a:gd name="connsiteX56" fmla="*/ 350494 w 12188952"/>
              <a:gd name="connsiteY56" fmla="*/ 3716656 h 6858000"/>
              <a:gd name="connsiteX57" fmla="*/ 349796 w 12188952"/>
              <a:gd name="connsiteY57" fmla="*/ 3716656 h 6858000"/>
              <a:gd name="connsiteX58" fmla="*/ 347638 w 12188952"/>
              <a:gd name="connsiteY58" fmla="*/ 3715958 h 6858000"/>
              <a:gd name="connsiteX59" fmla="*/ 336913 w 12188952"/>
              <a:gd name="connsiteY59" fmla="*/ 3701670 h 6858000"/>
              <a:gd name="connsiteX60" fmla="*/ 332979 w 12188952"/>
              <a:gd name="connsiteY60" fmla="*/ 3684144 h 6858000"/>
              <a:gd name="connsiteX61" fmla="*/ 343323 w 12188952"/>
              <a:gd name="connsiteY61" fmla="*/ 3655505 h 6858000"/>
              <a:gd name="connsiteX62" fmla="*/ 368326 w 12188952"/>
              <a:gd name="connsiteY62" fmla="*/ 3643694 h 6858000"/>
              <a:gd name="connsiteX63" fmla="*/ 393012 w 12188952"/>
              <a:gd name="connsiteY63" fmla="*/ 3655505 h 6858000"/>
              <a:gd name="connsiteX64" fmla="*/ 403356 w 12188952"/>
              <a:gd name="connsiteY64" fmla="*/ 3683763 h 6858000"/>
              <a:gd name="connsiteX65" fmla="*/ 399803 w 12188952"/>
              <a:gd name="connsiteY65" fmla="*/ 3700908 h 6858000"/>
              <a:gd name="connsiteX66" fmla="*/ 389776 w 12188952"/>
              <a:gd name="connsiteY66" fmla="*/ 3714879 h 6858000"/>
              <a:gd name="connsiteX67" fmla="*/ 388316 w 12188952"/>
              <a:gd name="connsiteY67" fmla="*/ 3717736 h 6858000"/>
              <a:gd name="connsiteX68" fmla="*/ 389014 w 12188952"/>
              <a:gd name="connsiteY68" fmla="*/ 3720212 h 6858000"/>
              <a:gd name="connsiteX69" fmla="*/ 400818 w 12188952"/>
              <a:gd name="connsiteY69" fmla="*/ 3737738 h 6858000"/>
              <a:gd name="connsiteX70" fmla="*/ 404054 w 12188952"/>
              <a:gd name="connsiteY70" fmla="*/ 3739517 h 6858000"/>
              <a:gd name="connsiteX71" fmla="*/ 406529 w 12188952"/>
              <a:gd name="connsiteY71" fmla="*/ 3738437 h 6858000"/>
              <a:gd name="connsiteX72" fmla="*/ 423664 w 12188952"/>
              <a:gd name="connsiteY72" fmla="*/ 3716275 h 6858000"/>
              <a:gd name="connsiteX73" fmla="*/ 431152 w 12188952"/>
              <a:gd name="connsiteY73" fmla="*/ 3683382 h 6858000"/>
              <a:gd name="connsiteX74" fmla="*/ 431343 w 12188952"/>
              <a:gd name="connsiteY74" fmla="*/ 3683318 h 6858000"/>
              <a:gd name="connsiteX75" fmla="*/ 413129 w 12188952"/>
              <a:gd name="connsiteY75" fmla="*/ 3635376 h 6858000"/>
              <a:gd name="connsiteX76" fmla="*/ 368072 w 12188952"/>
              <a:gd name="connsiteY76" fmla="*/ 3614611 h 6858000"/>
              <a:gd name="connsiteX77" fmla="*/ 333550 w 12188952"/>
              <a:gd name="connsiteY77" fmla="*/ 3484499 h 6858000"/>
              <a:gd name="connsiteX78" fmla="*/ 398597 w 12188952"/>
              <a:gd name="connsiteY78" fmla="*/ 3484499 h 6858000"/>
              <a:gd name="connsiteX79" fmla="*/ 401453 w 12188952"/>
              <a:gd name="connsiteY79" fmla="*/ 3485579 h 6858000"/>
              <a:gd name="connsiteX80" fmla="*/ 402532 w 12188952"/>
              <a:gd name="connsiteY80" fmla="*/ 3488436 h 6858000"/>
              <a:gd name="connsiteX81" fmla="*/ 402532 w 12188952"/>
              <a:gd name="connsiteY81" fmla="*/ 3517773 h 6858000"/>
              <a:gd name="connsiteX82" fmla="*/ 392187 w 12188952"/>
              <a:gd name="connsiteY82" fmla="*/ 3541713 h 6858000"/>
              <a:gd name="connsiteX83" fmla="*/ 367882 w 12188952"/>
              <a:gd name="connsiteY83" fmla="*/ 3551746 h 6858000"/>
              <a:gd name="connsiteX84" fmla="*/ 343196 w 12188952"/>
              <a:gd name="connsiteY84" fmla="*/ 3541713 h 6858000"/>
              <a:gd name="connsiteX85" fmla="*/ 332852 w 12188952"/>
              <a:gd name="connsiteY85" fmla="*/ 3517773 h 6858000"/>
              <a:gd name="connsiteX86" fmla="*/ 332852 w 12188952"/>
              <a:gd name="connsiteY86" fmla="*/ 3488436 h 6858000"/>
              <a:gd name="connsiteX87" fmla="*/ 333550 w 12188952"/>
              <a:gd name="connsiteY87" fmla="*/ 3484499 h 6858000"/>
              <a:gd name="connsiteX88" fmla="*/ 308864 w 12188952"/>
              <a:gd name="connsiteY88" fmla="*/ 3454781 h 6858000"/>
              <a:gd name="connsiteX89" fmla="*/ 306008 w 12188952"/>
              <a:gd name="connsiteY89" fmla="*/ 3455861 h 6858000"/>
              <a:gd name="connsiteX90" fmla="*/ 304929 w 12188952"/>
              <a:gd name="connsiteY90" fmla="*/ 3458718 h 6858000"/>
              <a:gd name="connsiteX91" fmla="*/ 304929 w 12188952"/>
              <a:gd name="connsiteY91" fmla="*/ 3517773 h 6858000"/>
              <a:gd name="connsiteX92" fmla="*/ 323142 w 12188952"/>
              <a:gd name="connsiteY92" fmla="*/ 3562859 h 6858000"/>
              <a:gd name="connsiteX93" fmla="*/ 367501 w 12188952"/>
              <a:gd name="connsiteY93" fmla="*/ 3581464 h 6858000"/>
              <a:gd name="connsiteX94" fmla="*/ 411860 w 12188952"/>
              <a:gd name="connsiteY94" fmla="*/ 3562859 h 6858000"/>
              <a:gd name="connsiteX95" fmla="*/ 430074 w 12188952"/>
              <a:gd name="connsiteY95" fmla="*/ 3517773 h 6858000"/>
              <a:gd name="connsiteX96" fmla="*/ 430074 w 12188952"/>
              <a:gd name="connsiteY96" fmla="*/ 3458718 h 6858000"/>
              <a:gd name="connsiteX97" fmla="*/ 428995 w 12188952"/>
              <a:gd name="connsiteY97" fmla="*/ 3455861 h 6858000"/>
              <a:gd name="connsiteX98" fmla="*/ 426139 w 12188952"/>
              <a:gd name="connsiteY98" fmla="*/ 3454781 h 6858000"/>
              <a:gd name="connsiteX99" fmla="*/ 308864 w 12188952"/>
              <a:gd name="connsiteY99" fmla="*/ 3378518 h 6858000"/>
              <a:gd name="connsiteX100" fmla="*/ 306008 w 12188952"/>
              <a:gd name="connsiteY100" fmla="*/ 3379598 h 6858000"/>
              <a:gd name="connsiteX101" fmla="*/ 304929 w 12188952"/>
              <a:gd name="connsiteY101" fmla="*/ 3382455 h 6858000"/>
              <a:gd name="connsiteX102" fmla="*/ 304929 w 12188952"/>
              <a:gd name="connsiteY102" fmla="*/ 3404300 h 6858000"/>
              <a:gd name="connsiteX103" fmla="*/ 306008 w 12188952"/>
              <a:gd name="connsiteY103" fmla="*/ 3407157 h 6858000"/>
              <a:gd name="connsiteX104" fmla="*/ 308864 w 12188952"/>
              <a:gd name="connsiteY104" fmla="*/ 3408237 h 6858000"/>
              <a:gd name="connsiteX105" fmla="*/ 426139 w 12188952"/>
              <a:gd name="connsiteY105" fmla="*/ 3408237 h 6858000"/>
              <a:gd name="connsiteX106" fmla="*/ 428995 w 12188952"/>
              <a:gd name="connsiteY106" fmla="*/ 3407157 h 6858000"/>
              <a:gd name="connsiteX107" fmla="*/ 430074 w 12188952"/>
              <a:gd name="connsiteY107" fmla="*/ 3404300 h 6858000"/>
              <a:gd name="connsiteX108" fmla="*/ 430074 w 12188952"/>
              <a:gd name="connsiteY108" fmla="*/ 3382455 h 6858000"/>
              <a:gd name="connsiteX109" fmla="*/ 428995 w 12188952"/>
              <a:gd name="connsiteY109" fmla="*/ 3379598 h 6858000"/>
              <a:gd name="connsiteX110" fmla="*/ 426139 w 12188952"/>
              <a:gd name="connsiteY110" fmla="*/ 3378518 h 6858000"/>
              <a:gd name="connsiteX111" fmla="*/ 308864 w 12188952"/>
              <a:gd name="connsiteY111" fmla="*/ 3211830 h 6858000"/>
              <a:gd name="connsiteX112" fmla="*/ 306008 w 12188952"/>
              <a:gd name="connsiteY112" fmla="*/ 3212910 h 6858000"/>
              <a:gd name="connsiteX113" fmla="*/ 304929 w 12188952"/>
              <a:gd name="connsiteY113" fmla="*/ 3215767 h 6858000"/>
              <a:gd name="connsiteX114" fmla="*/ 304929 w 12188952"/>
              <a:gd name="connsiteY114" fmla="*/ 3237611 h 6858000"/>
              <a:gd name="connsiteX115" fmla="*/ 306008 w 12188952"/>
              <a:gd name="connsiteY115" fmla="*/ 3240469 h 6858000"/>
              <a:gd name="connsiteX116" fmla="*/ 308864 w 12188952"/>
              <a:gd name="connsiteY116" fmla="*/ 3241548 h 6858000"/>
              <a:gd name="connsiteX117" fmla="*/ 400373 w 12188952"/>
              <a:gd name="connsiteY117" fmla="*/ 3241548 h 6858000"/>
              <a:gd name="connsiteX118" fmla="*/ 403229 w 12188952"/>
              <a:gd name="connsiteY118" fmla="*/ 3242628 h 6858000"/>
              <a:gd name="connsiteX119" fmla="*/ 404308 w 12188952"/>
              <a:gd name="connsiteY119" fmla="*/ 3245485 h 6858000"/>
              <a:gd name="connsiteX120" fmla="*/ 404308 w 12188952"/>
              <a:gd name="connsiteY120" fmla="*/ 3288792 h 6858000"/>
              <a:gd name="connsiteX121" fmla="*/ 399993 w 12188952"/>
              <a:gd name="connsiteY121" fmla="*/ 3300985 h 6858000"/>
              <a:gd name="connsiteX122" fmla="*/ 389268 w 12188952"/>
              <a:gd name="connsiteY122" fmla="*/ 3305302 h 6858000"/>
              <a:gd name="connsiteX123" fmla="*/ 378543 w 12188952"/>
              <a:gd name="connsiteY123" fmla="*/ 3300985 h 6858000"/>
              <a:gd name="connsiteX124" fmla="*/ 374228 w 12188952"/>
              <a:gd name="connsiteY124" fmla="*/ 3288792 h 6858000"/>
              <a:gd name="connsiteX125" fmla="*/ 374228 w 12188952"/>
              <a:gd name="connsiteY125" fmla="*/ 3268409 h 6858000"/>
              <a:gd name="connsiteX126" fmla="*/ 373530 w 12188952"/>
              <a:gd name="connsiteY126" fmla="*/ 3267710 h 6858000"/>
              <a:gd name="connsiteX127" fmla="*/ 347765 w 12188952"/>
              <a:gd name="connsiteY127" fmla="*/ 3267710 h 6858000"/>
              <a:gd name="connsiteX128" fmla="*/ 345607 w 12188952"/>
              <a:gd name="connsiteY128" fmla="*/ 3268409 h 6858000"/>
              <a:gd name="connsiteX129" fmla="*/ 305564 w 12188952"/>
              <a:gd name="connsiteY129" fmla="*/ 3302381 h 6858000"/>
              <a:gd name="connsiteX130" fmla="*/ 304104 w 12188952"/>
              <a:gd name="connsiteY130" fmla="*/ 3304858 h 6858000"/>
              <a:gd name="connsiteX131" fmla="*/ 304104 w 12188952"/>
              <a:gd name="connsiteY131" fmla="*/ 3328099 h 6858000"/>
              <a:gd name="connsiteX132" fmla="*/ 305564 w 12188952"/>
              <a:gd name="connsiteY132" fmla="*/ 3332417 h 6858000"/>
              <a:gd name="connsiteX133" fmla="*/ 309117 w 12188952"/>
              <a:gd name="connsiteY133" fmla="*/ 3333877 h 6858000"/>
              <a:gd name="connsiteX134" fmla="*/ 313052 w 12188952"/>
              <a:gd name="connsiteY134" fmla="*/ 3332417 h 6858000"/>
              <a:gd name="connsiteX135" fmla="*/ 343830 w 12188952"/>
              <a:gd name="connsiteY135" fmla="*/ 3307398 h 6858000"/>
              <a:gd name="connsiteX136" fmla="*/ 343894 w 12188952"/>
              <a:gd name="connsiteY136" fmla="*/ 3307398 h 6858000"/>
              <a:gd name="connsiteX137" fmla="*/ 347130 w 12188952"/>
              <a:gd name="connsiteY137" fmla="*/ 3305937 h 6858000"/>
              <a:gd name="connsiteX138" fmla="*/ 349605 w 12188952"/>
              <a:gd name="connsiteY138" fmla="*/ 3307017 h 6858000"/>
              <a:gd name="connsiteX139" fmla="*/ 351382 w 12188952"/>
              <a:gd name="connsiteY139" fmla="*/ 3309493 h 6858000"/>
              <a:gd name="connsiteX140" fmla="*/ 363186 w 12188952"/>
              <a:gd name="connsiteY140" fmla="*/ 3326321 h 6858000"/>
              <a:gd name="connsiteX141" fmla="*/ 388950 w 12188952"/>
              <a:gd name="connsiteY141" fmla="*/ 3335592 h 6858000"/>
              <a:gd name="connsiteX142" fmla="*/ 418269 w 12188952"/>
              <a:gd name="connsiteY142" fmla="*/ 3323082 h 6858000"/>
              <a:gd name="connsiteX143" fmla="*/ 430454 w 12188952"/>
              <a:gd name="connsiteY143" fmla="*/ 3293047 h 6858000"/>
              <a:gd name="connsiteX144" fmla="*/ 430454 w 12188952"/>
              <a:gd name="connsiteY144" fmla="*/ 3215767 h 6858000"/>
              <a:gd name="connsiteX145" fmla="*/ 429375 w 12188952"/>
              <a:gd name="connsiteY145" fmla="*/ 3212910 h 6858000"/>
              <a:gd name="connsiteX146" fmla="*/ 426519 w 12188952"/>
              <a:gd name="connsiteY146" fmla="*/ 3211830 h 6858000"/>
              <a:gd name="connsiteX147" fmla="*/ 383874 w 12188952"/>
              <a:gd name="connsiteY147" fmla="*/ 3073401 h 6858000"/>
              <a:gd name="connsiteX148" fmla="*/ 399993 w 12188952"/>
              <a:gd name="connsiteY148" fmla="*/ 3073401 h 6858000"/>
              <a:gd name="connsiteX149" fmla="*/ 402849 w 12188952"/>
              <a:gd name="connsiteY149" fmla="*/ 3074480 h 6858000"/>
              <a:gd name="connsiteX150" fmla="*/ 403928 w 12188952"/>
              <a:gd name="connsiteY150" fmla="*/ 3077338 h 6858000"/>
              <a:gd name="connsiteX151" fmla="*/ 403928 w 12188952"/>
              <a:gd name="connsiteY151" fmla="*/ 3123121 h 6858000"/>
              <a:gd name="connsiteX152" fmla="*/ 400374 w 12188952"/>
              <a:gd name="connsiteY152" fmla="*/ 3131376 h 6858000"/>
              <a:gd name="connsiteX153" fmla="*/ 392124 w 12188952"/>
              <a:gd name="connsiteY153" fmla="*/ 3134615 h 6858000"/>
              <a:gd name="connsiteX154" fmla="*/ 383557 w 12188952"/>
              <a:gd name="connsiteY154" fmla="*/ 3131376 h 6858000"/>
              <a:gd name="connsiteX155" fmla="*/ 380003 w 12188952"/>
              <a:gd name="connsiteY155" fmla="*/ 3123121 h 6858000"/>
              <a:gd name="connsiteX156" fmla="*/ 379940 w 12188952"/>
              <a:gd name="connsiteY156" fmla="*/ 3123121 h 6858000"/>
              <a:gd name="connsiteX157" fmla="*/ 379940 w 12188952"/>
              <a:gd name="connsiteY157" fmla="*/ 3077338 h 6858000"/>
              <a:gd name="connsiteX158" fmla="*/ 381018 w 12188952"/>
              <a:gd name="connsiteY158" fmla="*/ 3074480 h 6858000"/>
              <a:gd name="connsiteX159" fmla="*/ 383874 w 12188952"/>
              <a:gd name="connsiteY159" fmla="*/ 3073401 h 6858000"/>
              <a:gd name="connsiteX160" fmla="*/ 334883 w 12188952"/>
              <a:gd name="connsiteY160" fmla="*/ 3073401 h 6858000"/>
              <a:gd name="connsiteX161" fmla="*/ 351002 w 12188952"/>
              <a:gd name="connsiteY161" fmla="*/ 3073401 h 6858000"/>
              <a:gd name="connsiteX162" fmla="*/ 353857 w 12188952"/>
              <a:gd name="connsiteY162" fmla="*/ 3074480 h 6858000"/>
              <a:gd name="connsiteX163" fmla="*/ 354936 w 12188952"/>
              <a:gd name="connsiteY163" fmla="*/ 3077338 h 6858000"/>
              <a:gd name="connsiteX164" fmla="*/ 354936 w 12188952"/>
              <a:gd name="connsiteY164" fmla="*/ 3128138 h 6858000"/>
              <a:gd name="connsiteX165" fmla="*/ 351382 w 12188952"/>
              <a:gd name="connsiteY165" fmla="*/ 3136710 h 6858000"/>
              <a:gd name="connsiteX166" fmla="*/ 342815 w 12188952"/>
              <a:gd name="connsiteY166" fmla="*/ 3140267 h 6858000"/>
              <a:gd name="connsiteX167" fmla="*/ 334565 w 12188952"/>
              <a:gd name="connsiteY167" fmla="*/ 3136710 h 6858000"/>
              <a:gd name="connsiteX168" fmla="*/ 331012 w 12188952"/>
              <a:gd name="connsiteY168" fmla="*/ 3128138 h 6858000"/>
              <a:gd name="connsiteX169" fmla="*/ 330948 w 12188952"/>
              <a:gd name="connsiteY169" fmla="*/ 3128138 h 6858000"/>
              <a:gd name="connsiteX170" fmla="*/ 330948 w 12188952"/>
              <a:gd name="connsiteY170" fmla="*/ 3077338 h 6858000"/>
              <a:gd name="connsiteX171" fmla="*/ 332027 w 12188952"/>
              <a:gd name="connsiteY171" fmla="*/ 3074480 h 6858000"/>
              <a:gd name="connsiteX172" fmla="*/ 334883 w 12188952"/>
              <a:gd name="connsiteY172" fmla="*/ 3073401 h 6858000"/>
              <a:gd name="connsiteX173" fmla="*/ 308547 w 12188952"/>
              <a:gd name="connsiteY173" fmla="*/ 3043365 h 6858000"/>
              <a:gd name="connsiteX174" fmla="*/ 305691 w 12188952"/>
              <a:gd name="connsiteY174" fmla="*/ 3044445 h 6858000"/>
              <a:gd name="connsiteX175" fmla="*/ 304612 w 12188952"/>
              <a:gd name="connsiteY175" fmla="*/ 3047302 h 6858000"/>
              <a:gd name="connsiteX176" fmla="*/ 304612 w 12188952"/>
              <a:gd name="connsiteY176" fmla="*/ 3130678 h 6858000"/>
              <a:gd name="connsiteX177" fmla="*/ 315718 w 12188952"/>
              <a:gd name="connsiteY177" fmla="*/ 3158237 h 6858000"/>
              <a:gd name="connsiteX178" fmla="*/ 342879 w 12188952"/>
              <a:gd name="connsiteY178" fmla="*/ 3169667 h 6858000"/>
              <a:gd name="connsiteX179" fmla="*/ 356840 w 12188952"/>
              <a:gd name="connsiteY179" fmla="*/ 3166810 h 6858000"/>
              <a:gd name="connsiteX180" fmla="*/ 368263 w 12188952"/>
              <a:gd name="connsiteY180" fmla="*/ 3158936 h 6858000"/>
              <a:gd name="connsiteX181" fmla="*/ 371119 w 12188952"/>
              <a:gd name="connsiteY181" fmla="*/ 3157475 h 6858000"/>
              <a:gd name="connsiteX182" fmla="*/ 373594 w 12188952"/>
              <a:gd name="connsiteY182" fmla="*/ 3158174 h 6858000"/>
              <a:gd name="connsiteX183" fmla="*/ 382161 w 12188952"/>
              <a:gd name="connsiteY183" fmla="*/ 3162111 h 6858000"/>
              <a:gd name="connsiteX184" fmla="*/ 391807 w 12188952"/>
              <a:gd name="connsiteY184" fmla="*/ 3163571 h 6858000"/>
              <a:gd name="connsiteX185" fmla="*/ 418968 w 12188952"/>
              <a:gd name="connsiteY185" fmla="*/ 3152141 h 6858000"/>
              <a:gd name="connsiteX186" fmla="*/ 430074 w 12188952"/>
              <a:gd name="connsiteY186" fmla="*/ 3124582 h 6858000"/>
              <a:gd name="connsiteX187" fmla="*/ 430074 w 12188952"/>
              <a:gd name="connsiteY187" fmla="*/ 3047302 h 6858000"/>
              <a:gd name="connsiteX188" fmla="*/ 428995 w 12188952"/>
              <a:gd name="connsiteY188" fmla="*/ 3044445 h 6858000"/>
              <a:gd name="connsiteX189" fmla="*/ 426139 w 12188952"/>
              <a:gd name="connsiteY189" fmla="*/ 3043365 h 6858000"/>
              <a:gd name="connsiteX190" fmla="*/ 396820 w 12188952"/>
              <a:gd name="connsiteY190" fmla="*/ 2954274 h 6858000"/>
              <a:gd name="connsiteX191" fmla="*/ 396820 w 12188952"/>
              <a:gd name="connsiteY191" fmla="*/ 3000058 h 6858000"/>
              <a:gd name="connsiteX192" fmla="*/ 431153 w 12188952"/>
              <a:gd name="connsiteY192" fmla="*/ 3000058 h 6858000"/>
              <a:gd name="connsiteX193" fmla="*/ 431153 w 12188952"/>
              <a:gd name="connsiteY193" fmla="*/ 2991105 h 6858000"/>
              <a:gd name="connsiteX194" fmla="*/ 405387 w 12188952"/>
              <a:gd name="connsiteY194" fmla="*/ 2991105 h 6858000"/>
              <a:gd name="connsiteX195" fmla="*/ 405387 w 12188952"/>
              <a:gd name="connsiteY195" fmla="*/ 2980754 h 6858000"/>
              <a:gd name="connsiteX196" fmla="*/ 430074 w 12188952"/>
              <a:gd name="connsiteY196" fmla="*/ 2980754 h 6858000"/>
              <a:gd name="connsiteX197" fmla="*/ 430074 w 12188952"/>
              <a:gd name="connsiteY197" fmla="*/ 2972880 h 6858000"/>
              <a:gd name="connsiteX198" fmla="*/ 405387 w 12188952"/>
              <a:gd name="connsiteY198" fmla="*/ 2972880 h 6858000"/>
              <a:gd name="connsiteX199" fmla="*/ 405387 w 12188952"/>
              <a:gd name="connsiteY199" fmla="*/ 2962529 h 6858000"/>
              <a:gd name="connsiteX200" fmla="*/ 431153 w 12188952"/>
              <a:gd name="connsiteY200" fmla="*/ 2962529 h 6858000"/>
              <a:gd name="connsiteX201" fmla="*/ 431153 w 12188952"/>
              <a:gd name="connsiteY201" fmla="*/ 2954274 h 6858000"/>
              <a:gd name="connsiteX202" fmla="*/ 349288 w 12188952"/>
              <a:gd name="connsiteY202" fmla="*/ 2954274 h 6858000"/>
              <a:gd name="connsiteX203" fmla="*/ 349288 w 12188952"/>
              <a:gd name="connsiteY203" fmla="*/ 3000058 h 6858000"/>
              <a:gd name="connsiteX204" fmla="*/ 357855 w 12188952"/>
              <a:gd name="connsiteY204" fmla="*/ 3000058 h 6858000"/>
              <a:gd name="connsiteX205" fmla="*/ 357855 w 12188952"/>
              <a:gd name="connsiteY205" fmla="*/ 2981452 h 6858000"/>
              <a:gd name="connsiteX206" fmla="*/ 380383 w 12188952"/>
              <a:gd name="connsiteY206" fmla="*/ 2981452 h 6858000"/>
              <a:gd name="connsiteX207" fmla="*/ 380383 w 12188952"/>
              <a:gd name="connsiteY207" fmla="*/ 3000058 h 6858000"/>
              <a:gd name="connsiteX208" fmla="*/ 388950 w 12188952"/>
              <a:gd name="connsiteY208" fmla="*/ 3000058 h 6858000"/>
              <a:gd name="connsiteX209" fmla="*/ 388950 w 12188952"/>
              <a:gd name="connsiteY209" fmla="*/ 2954274 h 6858000"/>
              <a:gd name="connsiteX210" fmla="*/ 380383 w 12188952"/>
              <a:gd name="connsiteY210" fmla="*/ 2954274 h 6858000"/>
              <a:gd name="connsiteX211" fmla="*/ 380383 w 12188952"/>
              <a:gd name="connsiteY211" fmla="*/ 2973578 h 6858000"/>
              <a:gd name="connsiteX212" fmla="*/ 357855 w 12188952"/>
              <a:gd name="connsiteY212" fmla="*/ 2973578 h 6858000"/>
              <a:gd name="connsiteX213" fmla="*/ 357855 w 12188952"/>
              <a:gd name="connsiteY213" fmla="*/ 2954274 h 6858000"/>
              <a:gd name="connsiteX214" fmla="*/ 306389 w 12188952"/>
              <a:gd name="connsiteY214" fmla="*/ 2954274 h 6858000"/>
              <a:gd name="connsiteX215" fmla="*/ 306389 w 12188952"/>
              <a:gd name="connsiteY215" fmla="*/ 2962148 h 6858000"/>
              <a:gd name="connsiteX216" fmla="*/ 320731 w 12188952"/>
              <a:gd name="connsiteY216" fmla="*/ 2962148 h 6858000"/>
              <a:gd name="connsiteX217" fmla="*/ 320731 w 12188952"/>
              <a:gd name="connsiteY217" fmla="*/ 3000058 h 6858000"/>
              <a:gd name="connsiteX218" fmla="*/ 329298 w 12188952"/>
              <a:gd name="connsiteY218" fmla="*/ 3000058 h 6858000"/>
              <a:gd name="connsiteX219" fmla="*/ 329298 w 12188952"/>
              <a:gd name="connsiteY219" fmla="*/ 2962148 h 6858000"/>
              <a:gd name="connsiteX220" fmla="*/ 343957 w 12188952"/>
              <a:gd name="connsiteY220" fmla="*/ 2962148 h 6858000"/>
              <a:gd name="connsiteX221" fmla="*/ 343957 w 12188952"/>
              <a:gd name="connsiteY221" fmla="*/ 2954274 h 6858000"/>
              <a:gd name="connsiteX222" fmla="*/ 418143 w 12188952"/>
              <a:gd name="connsiteY222" fmla="*/ 464376 h 6858000"/>
              <a:gd name="connsiteX223" fmla="*/ 454696 w 12188952"/>
              <a:gd name="connsiteY223" fmla="*/ 494285 h 6858000"/>
              <a:gd name="connsiteX224" fmla="*/ 418143 w 12188952"/>
              <a:gd name="connsiteY224" fmla="*/ 492951 h 6858000"/>
              <a:gd name="connsiteX225" fmla="*/ 317431 w 12188952"/>
              <a:gd name="connsiteY225" fmla="*/ 464376 h 6858000"/>
              <a:gd name="connsiteX226" fmla="*/ 317431 w 12188952"/>
              <a:gd name="connsiteY226" fmla="*/ 492951 h 6858000"/>
              <a:gd name="connsiteX227" fmla="*/ 280878 w 12188952"/>
              <a:gd name="connsiteY227" fmla="*/ 494285 h 6858000"/>
              <a:gd name="connsiteX228" fmla="*/ 317431 w 12188952"/>
              <a:gd name="connsiteY228" fmla="*/ 464376 h 6858000"/>
              <a:gd name="connsiteX229" fmla="*/ 418143 w 12188952"/>
              <a:gd name="connsiteY229" fmla="*/ 407797 h 6858000"/>
              <a:gd name="connsiteX230" fmla="*/ 535417 w 12188952"/>
              <a:gd name="connsiteY230" fmla="*/ 500381 h 6858000"/>
              <a:gd name="connsiteX231" fmla="*/ 488774 w 12188952"/>
              <a:gd name="connsiteY231" fmla="*/ 496380 h 6858000"/>
              <a:gd name="connsiteX232" fmla="*/ 418143 w 12188952"/>
              <a:gd name="connsiteY232" fmla="*/ 443040 h 6858000"/>
              <a:gd name="connsiteX233" fmla="*/ 317431 w 12188952"/>
              <a:gd name="connsiteY233" fmla="*/ 407797 h 6858000"/>
              <a:gd name="connsiteX234" fmla="*/ 317431 w 12188952"/>
              <a:gd name="connsiteY234" fmla="*/ 442849 h 6858000"/>
              <a:gd name="connsiteX235" fmla="*/ 246800 w 12188952"/>
              <a:gd name="connsiteY235" fmla="*/ 496190 h 6858000"/>
              <a:gd name="connsiteX236" fmla="*/ 200156 w 12188952"/>
              <a:gd name="connsiteY236" fmla="*/ 500381 h 6858000"/>
              <a:gd name="connsiteX237" fmla="*/ 317431 w 12188952"/>
              <a:gd name="connsiteY237" fmla="*/ 407797 h 6858000"/>
              <a:gd name="connsiteX238" fmla="*/ 319525 w 12188952"/>
              <a:gd name="connsiteY238" fmla="*/ 367792 h 6858000"/>
              <a:gd name="connsiteX239" fmla="*/ 318002 w 12188952"/>
              <a:gd name="connsiteY239" fmla="*/ 368364 h 6858000"/>
              <a:gd name="connsiteX240" fmla="*/ 317431 w 12188952"/>
              <a:gd name="connsiteY240" fmla="*/ 369888 h 6858000"/>
              <a:gd name="connsiteX241" fmla="*/ 317431 w 12188952"/>
              <a:gd name="connsiteY241" fmla="*/ 383032 h 6858000"/>
              <a:gd name="connsiteX242" fmla="*/ 141201 w 12188952"/>
              <a:gd name="connsiteY242" fmla="*/ 507810 h 6858000"/>
              <a:gd name="connsiteX243" fmla="*/ 139678 w 12188952"/>
              <a:gd name="connsiteY243" fmla="*/ 515430 h 6858000"/>
              <a:gd name="connsiteX244" fmla="*/ 145199 w 12188952"/>
              <a:gd name="connsiteY244" fmla="*/ 521145 h 6858000"/>
              <a:gd name="connsiteX245" fmla="*/ 250290 w 12188952"/>
              <a:gd name="connsiteY245" fmla="*/ 509334 h 6858000"/>
              <a:gd name="connsiteX246" fmla="*/ 250480 w 12188952"/>
              <a:gd name="connsiteY246" fmla="*/ 509525 h 6858000"/>
              <a:gd name="connsiteX247" fmla="*/ 251051 w 12188952"/>
              <a:gd name="connsiteY247" fmla="*/ 509334 h 6858000"/>
              <a:gd name="connsiteX248" fmla="*/ 317495 w 12188952"/>
              <a:gd name="connsiteY248" fmla="*/ 506477 h 6858000"/>
              <a:gd name="connsiteX249" fmla="*/ 317495 w 12188952"/>
              <a:gd name="connsiteY249" fmla="*/ 519050 h 6858000"/>
              <a:gd name="connsiteX250" fmla="*/ 318066 w 12188952"/>
              <a:gd name="connsiteY250" fmla="*/ 520574 h 6858000"/>
              <a:gd name="connsiteX251" fmla="*/ 319589 w 12188952"/>
              <a:gd name="connsiteY251" fmla="*/ 521145 h 6858000"/>
              <a:gd name="connsiteX252" fmla="*/ 331202 w 12188952"/>
              <a:gd name="connsiteY252" fmla="*/ 521145 h 6858000"/>
              <a:gd name="connsiteX253" fmla="*/ 332725 w 12188952"/>
              <a:gd name="connsiteY253" fmla="*/ 520574 h 6858000"/>
              <a:gd name="connsiteX254" fmla="*/ 333296 w 12188952"/>
              <a:gd name="connsiteY254" fmla="*/ 519050 h 6858000"/>
              <a:gd name="connsiteX255" fmla="*/ 333296 w 12188952"/>
              <a:gd name="connsiteY255" fmla="*/ 506096 h 6858000"/>
              <a:gd name="connsiteX256" fmla="*/ 367755 w 12188952"/>
              <a:gd name="connsiteY256" fmla="*/ 505715 h 6858000"/>
              <a:gd name="connsiteX257" fmla="*/ 402214 w 12188952"/>
              <a:gd name="connsiteY257" fmla="*/ 506096 h 6858000"/>
              <a:gd name="connsiteX258" fmla="*/ 402214 w 12188952"/>
              <a:gd name="connsiteY258" fmla="*/ 519050 h 6858000"/>
              <a:gd name="connsiteX259" fmla="*/ 402785 w 12188952"/>
              <a:gd name="connsiteY259" fmla="*/ 520574 h 6858000"/>
              <a:gd name="connsiteX260" fmla="*/ 404309 w 12188952"/>
              <a:gd name="connsiteY260" fmla="*/ 521145 h 6858000"/>
              <a:gd name="connsiteX261" fmla="*/ 415922 w 12188952"/>
              <a:gd name="connsiteY261" fmla="*/ 521145 h 6858000"/>
              <a:gd name="connsiteX262" fmla="*/ 417445 w 12188952"/>
              <a:gd name="connsiteY262" fmla="*/ 520574 h 6858000"/>
              <a:gd name="connsiteX263" fmla="*/ 418016 w 12188952"/>
              <a:gd name="connsiteY263" fmla="*/ 519050 h 6858000"/>
              <a:gd name="connsiteX264" fmla="*/ 418016 w 12188952"/>
              <a:gd name="connsiteY264" fmla="*/ 506477 h 6858000"/>
              <a:gd name="connsiteX265" fmla="*/ 484459 w 12188952"/>
              <a:gd name="connsiteY265" fmla="*/ 509334 h 6858000"/>
              <a:gd name="connsiteX266" fmla="*/ 485030 w 12188952"/>
              <a:gd name="connsiteY266" fmla="*/ 509525 h 6858000"/>
              <a:gd name="connsiteX267" fmla="*/ 485220 w 12188952"/>
              <a:gd name="connsiteY267" fmla="*/ 509334 h 6858000"/>
              <a:gd name="connsiteX268" fmla="*/ 590501 w 12188952"/>
              <a:gd name="connsiteY268" fmla="*/ 521145 h 6858000"/>
              <a:gd name="connsiteX269" fmla="*/ 596022 w 12188952"/>
              <a:gd name="connsiteY269" fmla="*/ 515430 h 6858000"/>
              <a:gd name="connsiteX270" fmla="*/ 594309 w 12188952"/>
              <a:gd name="connsiteY270" fmla="*/ 507810 h 6858000"/>
              <a:gd name="connsiteX271" fmla="*/ 594182 w 12188952"/>
              <a:gd name="connsiteY271" fmla="*/ 507810 h 6858000"/>
              <a:gd name="connsiteX272" fmla="*/ 418143 w 12188952"/>
              <a:gd name="connsiteY272" fmla="*/ 383032 h 6858000"/>
              <a:gd name="connsiteX273" fmla="*/ 418143 w 12188952"/>
              <a:gd name="connsiteY273" fmla="*/ 369888 h 6858000"/>
              <a:gd name="connsiteX274" fmla="*/ 417572 w 12188952"/>
              <a:gd name="connsiteY274" fmla="*/ 368364 h 6858000"/>
              <a:gd name="connsiteX275" fmla="*/ 416049 w 12188952"/>
              <a:gd name="connsiteY275" fmla="*/ 367792 h 6858000"/>
              <a:gd name="connsiteX276" fmla="*/ 404435 w 12188952"/>
              <a:gd name="connsiteY276" fmla="*/ 367792 h 6858000"/>
              <a:gd name="connsiteX277" fmla="*/ 402912 w 12188952"/>
              <a:gd name="connsiteY277" fmla="*/ 368364 h 6858000"/>
              <a:gd name="connsiteX278" fmla="*/ 402341 w 12188952"/>
              <a:gd name="connsiteY278" fmla="*/ 369888 h 6858000"/>
              <a:gd name="connsiteX279" fmla="*/ 402341 w 12188952"/>
              <a:gd name="connsiteY279" fmla="*/ 492570 h 6858000"/>
              <a:gd name="connsiteX280" fmla="*/ 368073 w 12188952"/>
              <a:gd name="connsiteY280" fmla="*/ 492380 h 6858000"/>
              <a:gd name="connsiteX281" fmla="*/ 367501 w 12188952"/>
              <a:gd name="connsiteY281" fmla="*/ 492380 h 6858000"/>
              <a:gd name="connsiteX282" fmla="*/ 333233 w 12188952"/>
              <a:gd name="connsiteY282" fmla="*/ 492570 h 6858000"/>
              <a:gd name="connsiteX283" fmla="*/ 333233 w 12188952"/>
              <a:gd name="connsiteY283" fmla="*/ 369888 h 6858000"/>
              <a:gd name="connsiteX284" fmla="*/ 332662 w 12188952"/>
              <a:gd name="connsiteY284" fmla="*/ 368364 h 6858000"/>
              <a:gd name="connsiteX285" fmla="*/ 331139 w 12188952"/>
              <a:gd name="connsiteY285" fmla="*/ 367792 h 6858000"/>
              <a:gd name="connsiteX286" fmla="*/ 0 w 12188952"/>
              <a:gd name="connsiteY286" fmla="*/ 0 h 6858000"/>
              <a:gd name="connsiteX287" fmla="*/ 12188952 w 12188952"/>
              <a:gd name="connsiteY287" fmla="*/ 0 h 6858000"/>
              <a:gd name="connsiteX288" fmla="*/ 12188952 w 12188952"/>
              <a:gd name="connsiteY288" fmla="*/ 6858000 h 6858000"/>
              <a:gd name="connsiteX289" fmla="*/ 0 w 12188952"/>
              <a:gd name="connsiteY28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952" h="6858000">
                <a:moveTo>
                  <a:pt x="308864" y="3784601"/>
                </a:moveTo>
                <a:cubicBezTo>
                  <a:pt x="307785" y="3784601"/>
                  <a:pt x="306706" y="3784982"/>
                  <a:pt x="306008" y="3785681"/>
                </a:cubicBezTo>
                <a:cubicBezTo>
                  <a:pt x="305310" y="3786379"/>
                  <a:pt x="304929" y="3787459"/>
                  <a:pt x="304929" y="3788538"/>
                </a:cubicBezTo>
                <a:lnTo>
                  <a:pt x="304929" y="3899790"/>
                </a:lnTo>
                <a:cubicBezTo>
                  <a:pt x="304929" y="3900870"/>
                  <a:pt x="305310" y="3901949"/>
                  <a:pt x="306008" y="3902648"/>
                </a:cubicBezTo>
                <a:lnTo>
                  <a:pt x="308861" y="3903726"/>
                </a:lnTo>
                <a:lnTo>
                  <a:pt x="308800" y="3903727"/>
                </a:lnTo>
                <a:lnTo>
                  <a:pt x="308864" y="3903727"/>
                </a:lnTo>
                <a:lnTo>
                  <a:pt x="308861" y="3903726"/>
                </a:lnTo>
                <a:lnTo>
                  <a:pt x="329171" y="3903346"/>
                </a:lnTo>
                <a:cubicBezTo>
                  <a:pt x="330250" y="3903346"/>
                  <a:pt x="331329" y="3902965"/>
                  <a:pt x="332027" y="3902267"/>
                </a:cubicBezTo>
                <a:cubicBezTo>
                  <a:pt x="332725" y="3901568"/>
                  <a:pt x="333106" y="3900489"/>
                  <a:pt x="333106" y="3899409"/>
                </a:cubicBezTo>
                <a:lnTo>
                  <a:pt x="333106" y="3818193"/>
                </a:lnTo>
                <a:cubicBezTo>
                  <a:pt x="333106" y="3817113"/>
                  <a:pt x="333486" y="3816034"/>
                  <a:pt x="334184" y="3815335"/>
                </a:cubicBezTo>
                <a:cubicBezTo>
                  <a:pt x="334882" y="3814637"/>
                  <a:pt x="335961" y="3814256"/>
                  <a:pt x="337040" y="3814256"/>
                </a:cubicBezTo>
                <a:lnTo>
                  <a:pt x="351001" y="3814256"/>
                </a:lnTo>
                <a:cubicBezTo>
                  <a:pt x="352080" y="3814256"/>
                  <a:pt x="353159" y="3814637"/>
                  <a:pt x="353857" y="3815335"/>
                </a:cubicBezTo>
                <a:cubicBezTo>
                  <a:pt x="354555" y="3816034"/>
                  <a:pt x="354936" y="3817113"/>
                  <a:pt x="354936" y="3818193"/>
                </a:cubicBezTo>
                <a:lnTo>
                  <a:pt x="354936" y="3870453"/>
                </a:lnTo>
                <a:cubicBezTo>
                  <a:pt x="354936" y="3871533"/>
                  <a:pt x="355317" y="3872612"/>
                  <a:pt x="356015" y="3873311"/>
                </a:cubicBezTo>
                <a:cubicBezTo>
                  <a:pt x="356713" y="3874009"/>
                  <a:pt x="357792" y="3874390"/>
                  <a:pt x="358871" y="3874390"/>
                </a:cubicBezTo>
                <a:lnTo>
                  <a:pt x="376766" y="3874390"/>
                </a:lnTo>
                <a:cubicBezTo>
                  <a:pt x="377845" y="3874390"/>
                  <a:pt x="378924" y="3874009"/>
                  <a:pt x="379622" y="3873311"/>
                </a:cubicBezTo>
                <a:cubicBezTo>
                  <a:pt x="380320" y="3872612"/>
                  <a:pt x="380701" y="3871533"/>
                  <a:pt x="380701" y="3870453"/>
                </a:cubicBezTo>
                <a:lnTo>
                  <a:pt x="380701" y="3818193"/>
                </a:lnTo>
                <a:cubicBezTo>
                  <a:pt x="380701" y="3817113"/>
                  <a:pt x="381082" y="3816034"/>
                  <a:pt x="381780" y="3815335"/>
                </a:cubicBezTo>
                <a:cubicBezTo>
                  <a:pt x="382478" y="3814637"/>
                  <a:pt x="383557" y="3814256"/>
                  <a:pt x="384636" y="3814256"/>
                </a:cubicBezTo>
                <a:lnTo>
                  <a:pt x="398597" y="3814256"/>
                </a:lnTo>
                <a:cubicBezTo>
                  <a:pt x="399676" y="3814256"/>
                  <a:pt x="400755" y="3814637"/>
                  <a:pt x="401453" y="3815335"/>
                </a:cubicBezTo>
                <a:cubicBezTo>
                  <a:pt x="402151" y="3816034"/>
                  <a:pt x="402532" y="3817113"/>
                  <a:pt x="402532" y="3818193"/>
                </a:cubicBezTo>
                <a:lnTo>
                  <a:pt x="402532" y="3899790"/>
                </a:lnTo>
                <a:cubicBezTo>
                  <a:pt x="402532" y="3900870"/>
                  <a:pt x="402912" y="3901949"/>
                  <a:pt x="403610" y="3902648"/>
                </a:cubicBezTo>
                <a:cubicBezTo>
                  <a:pt x="404308" y="3903346"/>
                  <a:pt x="405387" y="3903727"/>
                  <a:pt x="406466" y="3903727"/>
                </a:cubicBezTo>
                <a:lnTo>
                  <a:pt x="426139" y="3903727"/>
                </a:lnTo>
                <a:cubicBezTo>
                  <a:pt x="427218" y="3903727"/>
                  <a:pt x="428297" y="3903346"/>
                  <a:pt x="428995" y="3902648"/>
                </a:cubicBezTo>
                <a:cubicBezTo>
                  <a:pt x="429693" y="3901949"/>
                  <a:pt x="430074" y="3900870"/>
                  <a:pt x="430074" y="3899790"/>
                </a:cubicBezTo>
                <a:lnTo>
                  <a:pt x="430074" y="3788538"/>
                </a:lnTo>
                <a:cubicBezTo>
                  <a:pt x="430074" y="3787459"/>
                  <a:pt x="429693" y="3786379"/>
                  <a:pt x="428995" y="3785681"/>
                </a:cubicBezTo>
                <a:cubicBezTo>
                  <a:pt x="428297" y="3784982"/>
                  <a:pt x="427218" y="3784601"/>
                  <a:pt x="426139" y="3784601"/>
                </a:cubicBezTo>
                <a:close/>
                <a:moveTo>
                  <a:pt x="368072" y="3614611"/>
                </a:moveTo>
                <a:cubicBezTo>
                  <a:pt x="350557" y="3614611"/>
                  <a:pt x="335517" y="3621406"/>
                  <a:pt x="323015" y="3634995"/>
                </a:cubicBezTo>
                <a:cubicBezTo>
                  <a:pt x="310894" y="3648584"/>
                  <a:pt x="304802" y="3664713"/>
                  <a:pt x="304802" y="3684017"/>
                </a:cubicBezTo>
                <a:cubicBezTo>
                  <a:pt x="304802" y="3696526"/>
                  <a:pt x="307340" y="3708020"/>
                  <a:pt x="313052" y="3718371"/>
                </a:cubicBezTo>
                <a:cubicBezTo>
                  <a:pt x="318763" y="3729102"/>
                  <a:pt x="326632" y="3737675"/>
                  <a:pt x="337357" y="3744850"/>
                </a:cubicBezTo>
                <a:cubicBezTo>
                  <a:pt x="338055" y="3745231"/>
                  <a:pt x="338436" y="3745231"/>
                  <a:pt x="339134" y="3745231"/>
                </a:cubicBezTo>
                <a:lnTo>
                  <a:pt x="372007" y="3745231"/>
                </a:lnTo>
                <a:cubicBezTo>
                  <a:pt x="373086" y="3745231"/>
                  <a:pt x="374164" y="3744850"/>
                  <a:pt x="374863" y="3744152"/>
                </a:cubicBezTo>
                <a:cubicBezTo>
                  <a:pt x="375561" y="3743454"/>
                  <a:pt x="375941" y="3742374"/>
                  <a:pt x="375941" y="3741294"/>
                </a:cubicBezTo>
                <a:lnTo>
                  <a:pt x="375941" y="3684080"/>
                </a:lnTo>
                <a:cubicBezTo>
                  <a:pt x="375941" y="3683001"/>
                  <a:pt x="375561" y="3681921"/>
                  <a:pt x="374863" y="3681223"/>
                </a:cubicBezTo>
                <a:cubicBezTo>
                  <a:pt x="374164" y="3680524"/>
                  <a:pt x="373086" y="3680143"/>
                  <a:pt x="372007" y="3680143"/>
                </a:cubicBezTo>
                <a:lnTo>
                  <a:pt x="356269" y="3680143"/>
                </a:lnTo>
                <a:cubicBezTo>
                  <a:pt x="355190" y="3680143"/>
                  <a:pt x="354111" y="3680524"/>
                  <a:pt x="353413" y="3681223"/>
                </a:cubicBezTo>
                <a:cubicBezTo>
                  <a:pt x="352715" y="3681921"/>
                  <a:pt x="352334" y="3683001"/>
                  <a:pt x="352334" y="3684080"/>
                </a:cubicBezTo>
                <a:lnTo>
                  <a:pt x="352334" y="3712719"/>
                </a:lnTo>
                <a:cubicBezTo>
                  <a:pt x="352334" y="3713799"/>
                  <a:pt x="352334" y="3714879"/>
                  <a:pt x="351953" y="3715577"/>
                </a:cubicBezTo>
                <a:cubicBezTo>
                  <a:pt x="351572" y="3716275"/>
                  <a:pt x="351192" y="3716656"/>
                  <a:pt x="350494" y="3716656"/>
                </a:cubicBezTo>
                <a:lnTo>
                  <a:pt x="349796" y="3716656"/>
                </a:lnTo>
                <a:cubicBezTo>
                  <a:pt x="348717" y="3716656"/>
                  <a:pt x="348019" y="3716339"/>
                  <a:pt x="347638" y="3715958"/>
                </a:cubicBezTo>
                <a:cubicBezTo>
                  <a:pt x="343005" y="3712021"/>
                  <a:pt x="339388" y="3707004"/>
                  <a:pt x="336913" y="3701670"/>
                </a:cubicBezTo>
                <a:cubicBezTo>
                  <a:pt x="334438" y="3696336"/>
                  <a:pt x="332979" y="3690240"/>
                  <a:pt x="332979" y="3684144"/>
                </a:cubicBezTo>
                <a:cubicBezTo>
                  <a:pt x="332979" y="3672650"/>
                  <a:pt x="336532" y="3663379"/>
                  <a:pt x="343323" y="3655505"/>
                </a:cubicBezTo>
                <a:cubicBezTo>
                  <a:pt x="350113" y="3647631"/>
                  <a:pt x="358680" y="3643694"/>
                  <a:pt x="368326" y="3643694"/>
                </a:cubicBezTo>
                <a:cubicBezTo>
                  <a:pt x="377972" y="3643694"/>
                  <a:pt x="386222" y="3647631"/>
                  <a:pt x="393012" y="3655505"/>
                </a:cubicBezTo>
                <a:cubicBezTo>
                  <a:pt x="399803" y="3663379"/>
                  <a:pt x="403356" y="3673031"/>
                  <a:pt x="403356" y="3683763"/>
                </a:cubicBezTo>
                <a:cubicBezTo>
                  <a:pt x="403356" y="3689795"/>
                  <a:pt x="402278" y="3695510"/>
                  <a:pt x="399803" y="3700908"/>
                </a:cubicBezTo>
                <a:cubicBezTo>
                  <a:pt x="397645" y="3706305"/>
                  <a:pt x="394091" y="3710941"/>
                  <a:pt x="389776" y="3714879"/>
                </a:cubicBezTo>
                <a:cubicBezTo>
                  <a:pt x="388697" y="3715577"/>
                  <a:pt x="388316" y="3716656"/>
                  <a:pt x="388316" y="3717736"/>
                </a:cubicBezTo>
                <a:cubicBezTo>
                  <a:pt x="388316" y="3718434"/>
                  <a:pt x="388316" y="3719514"/>
                  <a:pt x="389014" y="3720212"/>
                </a:cubicBezTo>
                <a:lnTo>
                  <a:pt x="400818" y="3737738"/>
                </a:lnTo>
                <a:cubicBezTo>
                  <a:pt x="401579" y="3738818"/>
                  <a:pt x="402595" y="3739517"/>
                  <a:pt x="404054" y="3739517"/>
                </a:cubicBezTo>
                <a:cubicBezTo>
                  <a:pt x="404753" y="3739517"/>
                  <a:pt x="405831" y="3739136"/>
                  <a:pt x="406529" y="3738437"/>
                </a:cubicBezTo>
                <a:cubicBezTo>
                  <a:pt x="413637" y="3732722"/>
                  <a:pt x="419348" y="3725229"/>
                  <a:pt x="423664" y="3716275"/>
                </a:cubicBezTo>
                <a:cubicBezTo>
                  <a:pt x="428677" y="3705543"/>
                  <a:pt x="431152" y="3694812"/>
                  <a:pt x="431152" y="3683382"/>
                </a:cubicBezTo>
                <a:lnTo>
                  <a:pt x="431343" y="3683318"/>
                </a:lnTo>
                <a:cubicBezTo>
                  <a:pt x="431343" y="3664332"/>
                  <a:pt x="425314" y="3647885"/>
                  <a:pt x="413129" y="3635376"/>
                </a:cubicBezTo>
                <a:cubicBezTo>
                  <a:pt x="400945" y="3621406"/>
                  <a:pt x="385587" y="3614611"/>
                  <a:pt x="368072" y="3614611"/>
                </a:cubicBezTo>
                <a:close/>
                <a:moveTo>
                  <a:pt x="333550" y="3484499"/>
                </a:moveTo>
                <a:lnTo>
                  <a:pt x="398597" y="3484499"/>
                </a:lnTo>
                <a:cubicBezTo>
                  <a:pt x="399676" y="3484499"/>
                  <a:pt x="400755" y="3484880"/>
                  <a:pt x="401453" y="3485579"/>
                </a:cubicBezTo>
                <a:cubicBezTo>
                  <a:pt x="402151" y="3486277"/>
                  <a:pt x="402532" y="3487357"/>
                  <a:pt x="402532" y="3488436"/>
                </a:cubicBezTo>
                <a:lnTo>
                  <a:pt x="402532" y="3517773"/>
                </a:lnTo>
                <a:cubicBezTo>
                  <a:pt x="402532" y="3527044"/>
                  <a:pt x="398978" y="3535299"/>
                  <a:pt x="392187" y="3541713"/>
                </a:cubicBezTo>
                <a:cubicBezTo>
                  <a:pt x="385397" y="3548507"/>
                  <a:pt x="377528" y="3551746"/>
                  <a:pt x="367882" y="3551746"/>
                </a:cubicBezTo>
                <a:cubicBezTo>
                  <a:pt x="358236" y="3551746"/>
                  <a:pt x="349986" y="3548507"/>
                  <a:pt x="343196" y="3541713"/>
                </a:cubicBezTo>
                <a:cubicBezTo>
                  <a:pt x="336088" y="3535299"/>
                  <a:pt x="332852" y="3527044"/>
                  <a:pt x="332852" y="3517773"/>
                </a:cubicBezTo>
                <a:lnTo>
                  <a:pt x="332852" y="3488436"/>
                </a:lnTo>
                <a:cubicBezTo>
                  <a:pt x="332852" y="3485960"/>
                  <a:pt x="332852" y="3484499"/>
                  <a:pt x="333550" y="3484499"/>
                </a:cubicBezTo>
                <a:close/>
                <a:moveTo>
                  <a:pt x="308864" y="3454781"/>
                </a:moveTo>
                <a:cubicBezTo>
                  <a:pt x="307785" y="3454781"/>
                  <a:pt x="306706" y="3455162"/>
                  <a:pt x="306008" y="3455861"/>
                </a:cubicBezTo>
                <a:cubicBezTo>
                  <a:pt x="305310" y="3456559"/>
                  <a:pt x="304929" y="3457639"/>
                  <a:pt x="304929" y="3458718"/>
                </a:cubicBezTo>
                <a:cubicBezTo>
                  <a:pt x="304929" y="3458718"/>
                  <a:pt x="304929" y="3517773"/>
                  <a:pt x="304929" y="3517773"/>
                </a:cubicBezTo>
                <a:cubicBezTo>
                  <a:pt x="304929" y="3535680"/>
                  <a:pt x="310958" y="3550349"/>
                  <a:pt x="323142" y="3562859"/>
                </a:cubicBezTo>
                <a:cubicBezTo>
                  <a:pt x="335707" y="3575368"/>
                  <a:pt x="350303" y="3581464"/>
                  <a:pt x="367501" y="3581464"/>
                </a:cubicBezTo>
                <a:cubicBezTo>
                  <a:pt x="384699" y="3581464"/>
                  <a:pt x="399739" y="3575368"/>
                  <a:pt x="411860" y="3562859"/>
                </a:cubicBezTo>
                <a:cubicBezTo>
                  <a:pt x="423981" y="3550349"/>
                  <a:pt x="430074" y="3535299"/>
                  <a:pt x="430074" y="3517773"/>
                </a:cubicBezTo>
                <a:lnTo>
                  <a:pt x="430074" y="3458718"/>
                </a:lnTo>
                <a:cubicBezTo>
                  <a:pt x="430074" y="3457639"/>
                  <a:pt x="429693" y="3456559"/>
                  <a:pt x="428995" y="3455861"/>
                </a:cubicBezTo>
                <a:cubicBezTo>
                  <a:pt x="428297" y="3455162"/>
                  <a:pt x="427218" y="3454781"/>
                  <a:pt x="426139" y="3454781"/>
                </a:cubicBezTo>
                <a:close/>
                <a:moveTo>
                  <a:pt x="308864" y="3378518"/>
                </a:moveTo>
                <a:cubicBezTo>
                  <a:pt x="307785" y="3378518"/>
                  <a:pt x="306706" y="3378899"/>
                  <a:pt x="306008" y="3379598"/>
                </a:cubicBezTo>
                <a:cubicBezTo>
                  <a:pt x="305310" y="3380296"/>
                  <a:pt x="304929" y="3381376"/>
                  <a:pt x="304929" y="3382455"/>
                </a:cubicBezTo>
                <a:lnTo>
                  <a:pt x="304929" y="3404300"/>
                </a:lnTo>
                <a:cubicBezTo>
                  <a:pt x="304929" y="3405380"/>
                  <a:pt x="305310" y="3406459"/>
                  <a:pt x="306008" y="3407157"/>
                </a:cubicBezTo>
                <a:cubicBezTo>
                  <a:pt x="306706" y="3407856"/>
                  <a:pt x="307785" y="3408237"/>
                  <a:pt x="308864" y="3408237"/>
                </a:cubicBezTo>
                <a:lnTo>
                  <a:pt x="426139" y="3408237"/>
                </a:lnTo>
                <a:cubicBezTo>
                  <a:pt x="427218" y="3408237"/>
                  <a:pt x="428297" y="3407856"/>
                  <a:pt x="428995" y="3407157"/>
                </a:cubicBezTo>
                <a:cubicBezTo>
                  <a:pt x="429693" y="3406459"/>
                  <a:pt x="430074" y="3405380"/>
                  <a:pt x="430074" y="3404300"/>
                </a:cubicBezTo>
                <a:lnTo>
                  <a:pt x="430074" y="3382455"/>
                </a:lnTo>
                <a:cubicBezTo>
                  <a:pt x="430074" y="3381376"/>
                  <a:pt x="429693" y="3380296"/>
                  <a:pt x="428995" y="3379598"/>
                </a:cubicBezTo>
                <a:cubicBezTo>
                  <a:pt x="428297" y="3378899"/>
                  <a:pt x="427218" y="3378518"/>
                  <a:pt x="426139" y="3378518"/>
                </a:cubicBezTo>
                <a:close/>
                <a:moveTo>
                  <a:pt x="308864" y="3211830"/>
                </a:moveTo>
                <a:cubicBezTo>
                  <a:pt x="307785" y="3211830"/>
                  <a:pt x="306706" y="3212211"/>
                  <a:pt x="306008" y="3212910"/>
                </a:cubicBezTo>
                <a:cubicBezTo>
                  <a:pt x="305310" y="3213608"/>
                  <a:pt x="304929" y="3214688"/>
                  <a:pt x="304929" y="3215767"/>
                </a:cubicBezTo>
                <a:lnTo>
                  <a:pt x="304929" y="3237611"/>
                </a:lnTo>
                <a:cubicBezTo>
                  <a:pt x="304929" y="3238691"/>
                  <a:pt x="305310" y="3239770"/>
                  <a:pt x="306008" y="3240469"/>
                </a:cubicBezTo>
                <a:cubicBezTo>
                  <a:pt x="306706" y="3241167"/>
                  <a:pt x="307785" y="3241548"/>
                  <a:pt x="308864" y="3241548"/>
                </a:cubicBezTo>
                <a:lnTo>
                  <a:pt x="400373" y="3241548"/>
                </a:lnTo>
                <a:cubicBezTo>
                  <a:pt x="401452" y="3241548"/>
                  <a:pt x="402531" y="3241929"/>
                  <a:pt x="403229" y="3242628"/>
                </a:cubicBezTo>
                <a:cubicBezTo>
                  <a:pt x="403927" y="3243326"/>
                  <a:pt x="404308" y="3244406"/>
                  <a:pt x="404308" y="3245485"/>
                </a:cubicBezTo>
                <a:lnTo>
                  <a:pt x="404308" y="3288792"/>
                </a:lnTo>
                <a:cubicBezTo>
                  <a:pt x="404308" y="3293809"/>
                  <a:pt x="402848" y="3298063"/>
                  <a:pt x="399993" y="3300985"/>
                </a:cubicBezTo>
                <a:cubicBezTo>
                  <a:pt x="397137" y="3303842"/>
                  <a:pt x="393583" y="3305302"/>
                  <a:pt x="389268" y="3305302"/>
                </a:cubicBezTo>
                <a:cubicBezTo>
                  <a:pt x="384952" y="3305302"/>
                  <a:pt x="381399" y="3303842"/>
                  <a:pt x="378543" y="3300985"/>
                </a:cubicBezTo>
                <a:cubicBezTo>
                  <a:pt x="375687" y="3298127"/>
                  <a:pt x="374228" y="3294190"/>
                  <a:pt x="374228" y="3288792"/>
                </a:cubicBezTo>
                <a:lnTo>
                  <a:pt x="374228" y="3268409"/>
                </a:lnTo>
                <a:cubicBezTo>
                  <a:pt x="374228" y="3268028"/>
                  <a:pt x="373847" y="3267710"/>
                  <a:pt x="373530" y="3267710"/>
                </a:cubicBezTo>
                <a:lnTo>
                  <a:pt x="347765" y="3267710"/>
                </a:lnTo>
                <a:cubicBezTo>
                  <a:pt x="347067" y="3267710"/>
                  <a:pt x="346305" y="3268091"/>
                  <a:pt x="345607" y="3268409"/>
                </a:cubicBezTo>
                <a:cubicBezTo>
                  <a:pt x="344909" y="3268726"/>
                  <a:pt x="305564" y="3302381"/>
                  <a:pt x="305564" y="3302381"/>
                </a:cubicBezTo>
                <a:cubicBezTo>
                  <a:pt x="304866" y="3303080"/>
                  <a:pt x="304104" y="3303842"/>
                  <a:pt x="304104" y="3304858"/>
                </a:cubicBezTo>
                <a:lnTo>
                  <a:pt x="304104" y="3328099"/>
                </a:lnTo>
                <a:cubicBezTo>
                  <a:pt x="304104" y="3329877"/>
                  <a:pt x="304485" y="3331337"/>
                  <a:pt x="305564" y="3332417"/>
                </a:cubicBezTo>
                <a:cubicBezTo>
                  <a:pt x="306642" y="3333496"/>
                  <a:pt x="307721" y="3333877"/>
                  <a:pt x="309117" y="3333877"/>
                </a:cubicBezTo>
                <a:cubicBezTo>
                  <a:pt x="310513" y="3333877"/>
                  <a:pt x="311973" y="3333179"/>
                  <a:pt x="313052" y="3332417"/>
                </a:cubicBezTo>
                <a:cubicBezTo>
                  <a:pt x="323079" y="3324543"/>
                  <a:pt x="333042" y="3316288"/>
                  <a:pt x="343830" y="3307398"/>
                </a:cubicBezTo>
                <a:lnTo>
                  <a:pt x="343894" y="3307398"/>
                </a:lnTo>
                <a:cubicBezTo>
                  <a:pt x="344972" y="3306699"/>
                  <a:pt x="346051" y="3305937"/>
                  <a:pt x="347130" y="3305937"/>
                </a:cubicBezTo>
                <a:cubicBezTo>
                  <a:pt x="348209" y="3305937"/>
                  <a:pt x="348907" y="3306318"/>
                  <a:pt x="349605" y="3307017"/>
                </a:cubicBezTo>
                <a:cubicBezTo>
                  <a:pt x="350303" y="3307715"/>
                  <a:pt x="351065" y="3308477"/>
                  <a:pt x="351382" y="3309493"/>
                </a:cubicBezTo>
                <a:cubicBezTo>
                  <a:pt x="353857" y="3316288"/>
                  <a:pt x="357791" y="3321685"/>
                  <a:pt x="363186" y="3326321"/>
                </a:cubicBezTo>
                <a:cubicBezTo>
                  <a:pt x="370357" y="3332417"/>
                  <a:pt x="378924" y="3335592"/>
                  <a:pt x="388950" y="3335592"/>
                </a:cubicBezTo>
                <a:cubicBezTo>
                  <a:pt x="400373" y="3335592"/>
                  <a:pt x="410019" y="3331274"/>
                  <a:pt x="418269" y="3323082"/>
                </a:cubicBezTo>
                <a:cubicBezTo>
                  <a:pt x="426519" y="3314827"/>
                  <a:pt x="430454" y="3304858"/>
                  <a:pt x="430454" y="3293047"/>
                </a:cubicBezTo>
                <a:lnTo>
                  <a:pt x="430454" y="3215767"/>
                </a:lnTo>
                <a:cubicBezTo>
                  <a:pt x="430454" y="3214688"/>
                  <a:pt x="430073" y="3213608"/>
                  <a:pt x="429375" y="3212910"/>
                </a:cubicBezTo>
                <a:cubicBezTo>
                  <a:pt x="428677" y="3212211"/>
                  <a:pt x="427598" y="3211830"/>
                  <a:pt x="426519" y="3211830"/>
                </a:cubicBezTo>
                <a:close/>
                <a:moveTo>
                  <a:pt x="383874" y="3073401"/>
                </a:moveTo>
                <a:lnTo>
                  <a:pt x="399993" y="3073401"/>
                </a:lnTo>
                <a:cubicBezTo>
                  <a:pt x="401072" y="3073401"/>
                  <a:pt x="402151" y="3073782"/>
                  <a:pt x="402849" y="3074480"/>
                </a:cubicBezTo>
                <a:cubicBezTo>
                  <a:pt x="403547" y="3075179"/>
                  <a:pt x="403928" y="3076258"/>
                  <a:pt x="403928" y="3077338"/>
                </a:cubicBezTo>
                <a:lnTo>
                  <a:pt x="403928" y="3123121"/>
                </a:lnTo>
                <a:cubicBezTo>
                  <a:pt x="403928" y="3126360"/>
                  <a:pt x="402849" y="3129217"/>
                  <a:pt x="400374" y="3131376"/>
                </a:cubicBezTo>
                <a:cubicBezTo>
                  <a:pt x="398216" y="3133535"/>
                  <a:pt x="395297" y="3134615"/>
                  <a:pt x="392124" y="3134615"/>
                </a:cubicBezTo>
                <a:cubicBezTo>
                  <a:pt x="388951" y="3134615"/>
                  <a:pt x="386032" y="3133535"/>
                  <a:pt x="383557" y="3131376"/>
                </a:cubicBezTo>
                <a:cubicBezTo>
                  <a:pt x="381082" y="3129217"/>
                  <a:pt x="380003" y="3126360"/>
                  <a:pt x="380003" y="3123121"/>
                </a:cubicBezTo>
                <a:lnTo>
                  <a:pt x="379940" y="3123121"/>
                </a:lnTo>
                <a:cubicBezTo>
                  <a:pt x="379940" y="3123121"/>
                  <a:pt x="379940" y="3077338"/>
                  <a:pt x="379940" y="3077338"/>
                </a:cubicBezTo>
                <a:cubicBezTo>
                  <a:pt x="379940" y="3076258"/>
                  <a:pt x="380320" y="3075179"/>
                  <a:pt x="381018" y="3074480"/>
                </a:cubicBezTo>
                <a:cubicBezTo>
                  <a:pt x="381717" y="3073782"/>
                  <a:pt x="382795" y="3073401"/>
                  <a:pt x="383874" y="3073401"/>
                </a:cubicBezTo>
                <a:close/>
                <a:moveTo>
                  <a:pt x="334883" y="3073401"/>
                </a:moveTo>
                <a:lnTo>
                  <a:pt x="351002" y="3073401"/>
                </a:lnTo>
                <a:cubicBezTo>
                  <a:pt x="352080" y="3073401"/>
                  <a:pt x="353159" y="3073782"/>
                  <a:pt x="353857" y="3074480"/>
                </a:cubicBezTo>
                <a:cubicBezTo>
                  <a:pt x="354555" y="3075179"/>
                  <a:pt x="354936" y="3076258"/>
                  <a:pt x="354936" y="3077338"/>
                </a:cubicBezTo>
                <a:lnTo>
                  <a:pt x="354936" y="3128138"/>
                </a:lnTo>
                <a:cubicBezTo>
                  <a:pt x="354936" y="3131694"/>
                  <a:pt x="353540" y="3134234"/>
                  <a:pt x="351382" y="3136710"/>
                </a:cubicBezTo>
                <a:cubicBezTo>
                  <a:pt x="349225" y="3139187"/>
                  <a:pt x="346052" y="3140267"/>
                  <a:pt x="342815" y="3140267"/>
                </a:cubicBezTo>
                <a:cubicBezTo>
                  <a:pt x="339960" y="3140267"/>
                  <a:pt x="337040" y="3139187"/>
                  <a:pt x="334565" y="3136710"/>
                </a:cubicBezTo>
                <a:cubicBezTo>
                  <a:pt x="332090" y="3134234"/>
                  <a:pt x="331012" y="3131376"/>
                  <a:pt x="331012" y="3128138"/>
                </a:cubicBezTo>
                <a:lnTo>
                  <a:pt x="330948" y="3128138"/>
                </a:lnTo>
                <a:cubicBezTo>
                  <a:pt x="330948" y="3128138"/>
                  <a:pt x="330948" y="3077338"/>
                  <a:pt x="330948" y="3077338"/>
                </a:cubicBezTo>
                <a:cubicBezTo>
                  <a:pt x="330948" y="3076258"/>
                  <a:pt x="331329" y="3075179"/>
                  <a:pt x="332027" y="3074480"/>
                </a:cubicBezTo>
                <a:cubicBezTo>
                  <a:pt x="332725" y="3073782"/>
                  <a:pt x="333804" y="3073401"/>
                  <a:pt x="334883" y="3073401"/>
                </a:cubicBezTo>
                <a:close/>
                <a:moveTo>
                  <a:pt x="308547" y="3043365"/>
                </a:moveTo>
                <a:cubicBezTo>
                  <a:pt x="307468" y="3043365"/>
                  <a:pt x="306389" y="3043746"/>
                  <a:pt x="305691" y="3044445"/>
                </a:cubicBezTo>
                <a:cubicBezTo>
                  <a:pt x="304993" y="3045143"/>
                  <a:pt x="304612" y="3046223"/>
                  <a:pt x="304612" y="3047302"/>
                </a:cubicBezTo>
                <a:lnTo>
                  <a:pt x="304612" y="3130678"/>
                </a:lnTo>
                <a:cubicBezTo>
                  <a:pt x="304612" y="3141410"/>
                  <a:pt x="308229" y="3150744"/>
                  <a:pt x="315718" y="3158237"/>
                </a:cubicBezTo>
                <a:cubicBezTo>
                  <a:pt x="323587" y="3165730"/>
                  <a:pt x="332535" y="3169667"/>
                  <a:pt x="342879" y="3169667"/>
                </a:cubicBezTo>
                <a:cubicBezTo>
                  <a:pt x="347575" y="3169667"/>
                  <a:pt x="352207" y="3168588"/>
                  <a:pt x="356840" y="3166810"/>
                </a:cubicBezTo>
                <a:cubicBezTo>
                  <a:pt x="361473" y="3165032"/>
                  <a:pt x="365407" y="3162174"/>
                  <a:pt x="368263" y="3158936"/>
                </a:cubicBezTo>
                <a:cubicBezTo>
                  <a:pt x="368961" y="3157856"/>
                  <a:pt x="370103" y="3157475"/>
                  <a:pt x="371119" y="3157475"/>
                </a:cubicBezTo>
                <a:cubicBezTo>
                  <a:pt x="372134" y="3157475"/>
                  <a:pt x="372896" y="3157793"/>
                  <a:pt x="373594" y="3158174"/>
                </a:cubicBezTo>
                <a:cubicBezTo>
                  <a:pt x="376069" y="3159952"/>
                  <a:pt x="378924" y="3161031"/>
                  <a:pt x="382161" y="3162111"/>
                </a:cubicBezTo>
                <a:cubicBezTo>
                  <a:pt x="385397" y="3163190"/>
                  <a:pt x="388570" y="3163571"/>
                  <a:pt x="391807" y="3163571"/>
                </a:cubicBezTo>
                <a:cubicBezTo>
                  <a:pt x="402151" y="3163571"/>
                  <a:pt x="411480" y="3160015"/>
                  <a:pt x="418968" y="3152141"/>
                </a:cubicBezTo>
                <a:cubicBezTo>
                  <a:pt x="426520" y="3144585"/>
                  <a:pt x="430074" y="3135313"/>
                  <a:pt x="430074" y="3124582"/>
                </a:cubicBezTo>
                <a:lnTo>
                  <a:pt x="430074" y="3047302"/>
                </a:lnTo>
                <a:cubicBezTo>
                  <a:pt x="430074" y="3046223"/>
                  <a:pt x="429693" y="3045143"/>
                  <a:pt x="428995" y="3044445"/>
                </a:cubicBezTo>
                <a:cubicBezTo>
                  <a:pt x="428297" y="3043746"/>
                  <a:pt x="427218" y="3043365"/>
                  <a:pt x="426139" y="3043365"/>
                </a:cubicBezTo>
                <a:close/>
                <a:moveTo>
                  <a:pt x="396820" y="2954274"/>
                </a:moveTo>
                <a:lnTo>
                  <a:pt x="396820" y="3000058"/>
                </a:lnTo>
                <a:lnTo>
                  <a:pt x="431153" y="3000058"/>
                </a:lnTo>
                <a:lnTo>
                  <a:pt x="431153" y="2991105"/>
                </a:lnTo>
                <a:lnTo>
                  <a:pt x="405387" y="2991105"/>
                </a:lnTo>
                <a:lnTo>
                  <a:pt x="405387" y="2980754"/>
                </a:lnTo>
                <a:lnTo>
                  <a:pt x="430074" y="2980754"/>
                </a:lnTo>
                <a:lnTo>
                  <a:pt x="430074" y="2972880"/>
                </a:lnTo>
                <a:lnTo>
                  <a:pt x="405387" y="2972880"/>
                </a:lnTo>
                <a:lnTo>
                  <a:pt x="405387" y="2962529"/>
                </a:lnTo>
                <a:lnTo>
                  <a:pt x="431153" y="2962529"/>
                </a:lnTo>
                <a:lnTo>
                  <a:pt x="431153" y="2954274"/>
                </a:lnTo>
                <a:close/>
                <a:moveTo>
                  <a:pt x="349288" y="2954274"/>
                </a:moveTo>
                <a:lnTo>
                  <a:pt x="349288" y="3000058"/>
                </a:lnTo>
                <a:lnTo>
                  <a:pt x="357855" y="3000058"/>
                </a:lnTo>
                <a:lnTo>
                  <a:pt x="357855" y="2981452"/>
                </a:lnTo>
                <a:lnTo>
                  <a:pt x="380383" y="2981452"/>
                </a:lnTo>
                <a:lnTo>
                  <a:pt x="380383" y="3000058"/>
                </a:lnTo>
                <a:lnTo>
                  <a:pt x="388950" y="3000058"/>
                </a:lnTo>
                <a:lnTo>
                  <a:pt x="388950" y="2954274"/>
                </a:lnTo>
                <a:lnTo>
                  <a:pt x="380383" y="2954274"/>
                </a:lnTo>
                <a:lnTo>
                  <a:pt x="380383" y="2973578"/>
                </a:lnTo>
                <a:lnTo>
                  <a:pt x="357855" y="2973578"/>
                </a:lnTo>
                <a:lnTo>
                  <a:pt x="357855" y="2954274"/>
                </a:lnTo>
                <a:close/>
                <a:moveTo>
                  <a:pt x="306389" y="2954274"/>
                </a:moveTo>
                <a:lnTo>
                  <a:pt x="306389" y="2962148"/>
                </a:lnTo>
                <a:lnTo>
                  <a:pt x="320731" y="2962148"/>
                </a:lnTo>
                <a:lnTo>
                  <a:pt x="320731" y="3000058"/>
                </a:lnTo>
                <a:lnTo>
                  <a:pt x="329298" y="3000058"/>
                </a:lnTo>
                <a:lnTo>
                  <a:pt x="329298" y="2962148"/>
                </a:lnTo>
                <a:lnTo>
                  <a:pt x="343957" y="2962148"/>
                </a:lnTo>
                <a:lnTo>
                  <a:pt x="343957" y="2954274"/>
                </a:lnTo>
                <a:close/>
                <a:moveTo>
                  <a:pt x="418143" y="464376"/>
                </a:moveTo>
                <a:cubicBezTo>
                  <a:pt x="429756" y="476949"/>
                  <a:pt x="441369" y="486284"/>
                  <a:pt x="454696" y="494285"/>
                </a:cubicBezTo>
                <a:cubicBezTo>
                  <a:pt x="442512" y="493713"/>
                  <a:pt x="430327" y="493332"/>
                  <a:pt x="418143" y="492951"/>
                </a:cubicBezTo>
                <a:close/>
                <a:moveTo>
                  <a:pt x="317431" y="464376"/>
                </a:moveTo>
                <a:lnTo>
                  <a:pt x="317431" y="492951"/>
                </a:lnTo>
                <a:cubicBezTo>
                  <a:pt x="305247" y="493332"/>
                  <a:pt x="293062" y="493713"/>
                  <a:pt x="280878" y="494285"/>
                </a:cubicBezTo>
                <a:cubicBezTo>
                  <a:pt x="294014" y="486284"/>
                  <a:pt x="305818" y="476949"/>
                  <a:pt x="317431" y="464376"/>
                </a:cubicBezTo>
                <a:close/>
                <a:moveTo>
                  <a:pt x="418143" y="407797"/>
                </a:moveTo>
                <a:cubicBezTo>
                  <a:pt x="436610" y="432753"/>
                  <a:pt x="472402" y="471806"/>
                  <a:pt x="535417" y="500381"/>
                </a:cubicBezTo>
                <a:cubicBezTo>
                  <a:pt x="519807" y="498857"/>
                  <a:pt x="504195" y="497333"/>
                  <a:pt x="488774" y="496380"/>
                </a:cubicBezTo>
                <a:cubicBezTo>
                  <a:pt x="460027" y="483426"/>
                  <a:pt x="439466" y="470091"/>
                  <a:pt x="418143" y="443040"/>
                </a:cubicBezTo>
                <a:close/>
                <a:moveTo>
                  <a:pt x="317431" y="407797"/>
                </a:moveTo>
                <a:lnTo>
                  <a:pt x="317431" y="442849"/>
                </a:lnTo>
                <a:cubicBezTo>
                  <a:pt x="296108" y="469901"/>
                  <a:pt x="275738" y="483236"/>
                  <a:pt x="246800" y="496190"/>
                </a:cubicBezTo>
                <a:cubicBezTo>
                  <a:pt x="231379" y="497333"/>
                  <a:pt x="215767" y="498666"/>
                  <a:pt x="200156" y="500381"/>
                </a:cubicBezTo>
                <a:cubicBezTo>
                  <a:pt x="263172" y="471806"/>
                  <a:pt x="299154" y="432753"/>
                  <a:pt x="317431" y="407797"/>
                </a:cubicBezTo>
                <a:close/>
                <a:moveTo>
                  <a:pt x="319525" y="367792"/>
                </a:moveTo>
                <a:cubicBezTo>
                  <a:pt x="318954" y="367792"/>
                  <a:pt x="318383" y="367983"/>
                  <a:pt x="318002" y="368364"/>
                </a:cubicBezTo>
                <a:cubicBezTo>
                  <a:pt x="317621" y="368745"/>
                  <a:pt x="317431" y="369316"/>
                  <a:pt x="317431" y="369888"/>
                </a:cubicBezTo>
                <a:lnTo>
                  <a:pt x="317431" y="383032"/>
                </a:lnTo>
                <a:cubicBezTo>
                  <a:pt x="303724" y="405511"/>
                  <a:pt x="256509" y="478092"/>
                  <a:pt x="141201" y="507810"/>
                </a:cubicBezTo>
                <a:cubicBezTo>
                  <a:pt x="139107" y="508382"/>
                  <a:pt x="138917" y="511239"/>
                  <a:pt x="139678" y="515430"/>
                </a:cubicBezTo>
                <a:cubicBezTo>
                  <a:pt x="140440" y="520002"/>
                  <a:pt x="141772" y="521717"/>
                  <a:pt x="145199" y="521145"/>
                </a:cubicBezTo>
                <a:cubicBezTo>
                  <a:pt x="181562" y="516002"/>
                  <a:pt x="213927" y="512001"/>
                  <a:pt x="250290" y="509334"/>
                </a:cubicBezTo>
                <a:cubicBezTo>
                  <a:pt x="250290" y="509334"/>
                  <a:pt x="250290" y="509525"/>
                  <a:pt x="250480" y="509525"/>
                </a:cubicBezTo>
                <a:cubicBezTo>
                  <a:pt x="250671" y="509525"/>
                  <a:pt x="250861" y="509334"/>
                  <a:pt x="251051" y="509334"/>
                </a:cubicBezTo>
                <a:cubicBezTo>
                  <a:pt x="270090" y="508001"/>
                  <a:pt x="294078" y="507048"/>
                  <a:pt x="317495" y="506477"/>
                </a:cubicBezTo>
                <a:lnTo>
                  <a:pt x="317495" y="519050"/>
                </a:lnTo>
                <a:cubicBezTo>
                  <a:pt x="317495" y="519621"/>
                  <a:pt x="317685" y="520193"/>
                  <a:pt x="318066" y="520574"/>
                </a:cubicBezTo>
                <a:cubicBezTo>
                  <a:pt x="318446" y="520955"/>
                  <a:pt x="319018" y="521145"/>
                  <a:pt x="319589" y="521145"/>
                </a:cubicBezTo>
                <a:lnTo>
                  <a:pt x="331202" y="521145"/>
                </a:lnTo>
                <a:cubicBezTo>
                  <a:pt x="331773" y="521145"/>
                  <a:pt x="332344" y="520955"/>
                  <a:pt x="332725" y="520574"/>
                </a:cubicBezTo>
                <a:cubicBezTo>
                  <a:pt x="333106" y="520193"/>
                  <a:pt x="333296" y="519621"/>
                  <a:pt x="333296" y="519050"/>
                </a:cubicBezTo>
                <a:lnTo>
                  <a:pt x="333296" y="506096"/>
                </a:lnTo>
                <a:cubicBezTo>
                  <a:pt x="345671" y="505905"/>
                  <a:pt x="357475" y="505715"/>
                  <a:pt x="367755" y="505715"/>
                </a:cubicBezTo>
                <a:cubicBezTo>
                  <a:pt x="378036" y="505715"/>
                  <a:pt x="389839" y="505905"/>
                  <a:pt x="402214" y="506096"/>
                </a:cubicBezTo>
                <a:lnTo>
                  <a:pt x="402214" y="519050"/>
                </a:lnTo>
                <a:cubicBezTo>
                  <a:pt x="402214" y="519621"/>
                  <a:pt x="402405" y="520193"/>
                  <a:pt x="402785" y="520574"/>
                </a:cubicBezTo>
                <a:cubicBezTo>
                  <a:pt x="403166" y="520955"/>
                  <a:pt x="403737" y="521145"/>
                  <a:pt x="404309" y="521145"/>
                </a:cubicBezTo>
                <a:lnTo>
                  <a:pt x="415922" y="521145"/>
                </a:lnTo>
                <a:cubicBezTo>
                  <a:pt x="416493" y="521145"/>
                  <a:pt x="417064" y="520955"/>
                  <a:pt x="417445" y="520574"/>
                </a:cubicBezTo>
                <a:cubicBezTo>
                  <a:pt x="417826" y="520193"/>
                  <a:pt x="418016" y="519621"/>
                  <a:pt x="418016" y="519050"/>
                </a:cubicBezTo>
                <a:lnTo>
                  <a:pt x="418016" y="506477"/>
                </a:lnTo>
                <a:cubicBezTo>
                  <a:pt x="441433" y="507048"/>
                  <a:pt x="465421" y="508001"/>
                  <a:pt x="484459" y="509334"/>
                </a:cubicBezTo>
                <a:cubicBezTo>
                  <a:pt x="484650" y="509334"/>
                  <a:pt x="484840" y="509525"/>
                  <a:pt x="485030" y="509525"/>
                </a:cubicBezTo>
                <a:cubicBezTo>
                  <a:pt x="485030" y="509525"/>
                  <a:pt x="485030" y="509334"/>
                  <a:pt x="485220" y="509334"/>
                </a:cubicBezTo>
                <a:cubicBezTo>
                  <a:pt x="521773" y="511811"/>
                  <a:pt x="554138" y="515811"/>
                  <a:pt x="590501" y="521145"/>
                </a:cubicBezTo>
                <a:cubicBezTo>
                  <a:pt x="593738" y="521526"/>
                  <a:pt x="595261" y="520002"/>
                  <a:pt x="596022" y="515430"/>
                </a:cubicBezTo>
                <a:cubicBezTo>
                  <a:pt x="596593" y="511430"/>
                  <a:pt x="596403" y="508382"/>
                  <a:pt x="594309" y="507810"/>
                </a:cubicBezTo>
                <a:lnTo>
                  <a:pt x="594182" y="507810"/>
                </a:lnTo>
                <a:cubicBezTo>
                  <a:pt x="479002" y="478092"/>
                  <a:pt x="431850" y="405511"/>
                  <a:pt x="418143" y="383032"/>
                </a:cubicBezTo>
                <a:lnTo>
                  <a:pt x="418143" y="369888"/>
                </a:lnTo>
                <a:cubicBezTo>
                  <a:pt x="418143" y="369316"/>
                  <a:pt x="417953" y="368745"/>
                  <a:pt x="417572" y="368364"/>
                </a:cubicBezTo>
                <a:cubicBezTo>
                  <a:pt x="417191" y="367983"/>
                  <a:pt x="416620" y="367792"/>
                  <a:pt x="416049" y="367792"/>
                </a:cubicBezTo>
                <a:lnTo>
                  <a:pt x="404435" y="367792"/>
                </a:lnTo>
                <a:cubicBezTo>
                  <a:pt x="403864" y="367792"/>
                  <a:pt x="403293" y="367983"/>
                  <a:pt x="402912" y="368364"/>
                </a:cubicBezTo>
                <a:cubicBezTo>
                  <a:pt x="402532" y="368745"/>
                  <a:pt x="402341" y="369316"/>
                  <a:pt x="402341" y="369888"/>
                </a:cubicBezTo>
                <a:lnTo>
                  <a:pt x="402341" y="492570"/>
                </a:lnTo>
                <a:cubicBezTo>
                  <a:pt x="395868" y="492570"/>
                  <a:pt x="374736" y="492380"/>
                  <a:pt x="368073" y="492380"/>
                </a:cubicBezTo>
                <a:lnTo>
                  <a:pt x="367501" y="492380"/>
                </a:lnTo>
                <a:cubicBezTo>
                  <a:pt x="360838" y="492380"/>
                  <a:pt x="339706" y="492380"/>
                  <a:pt x="333233" y="492570"/>
                </a:cubicBezTo>
                <a:lnTo>
                  <a:pt x="333233" y="369888"/>
                </a:lnTo>
                <a:cubicBezTo>
                  <a:pt x="333233" y="369316"/>
                  <a:pt x="333042" y="368745"/>
                  <a:pt x="332662" y="368364"/>
                </a:cubicBezTo>
                <a:cubicBezTo>
                  <a:pt x="332281" y="367983"/>
                  <a:pt x="331710" y="367792"/>
                  <a:pt x="331139" y="367792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11113" indent="0" algn="ctr">
              <a:buFont typeface="+mj-lt"/>
              <a:buNone/>
              <a:tabLst/>
              <a:defRPr b="0">
                <a:solidFill>
                  <a:schemeClr val="accent5"/>
                </a:solidFill>
              </a:defRPr>
            </a:lvl1pPr>
          </a:lstStyle>
          <a:p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B6EAF-AE7C-E09A-9882-938BCB071A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0589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3F4A1-E622-026E-4991-8D260909B6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365111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e Bridge (Red) - Light Background Photo">
    <p:bg>
      <p:bgPr>
        <a:blipFill dpi="0"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8540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2"/>
                </a:solidFill>
                <a:latin typeface="Mercury Display" pitchFamily="50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152318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ictur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23209472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ull Image - The Bridge (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2" y="1488540"/>
            <a:ext cx="8038188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accent1"/>
                </a:solidFill>
                <a:latin typeface="Mercury Display" pitchFamily="50" charset="0"/>
              </a:defRPr>
            </a:lvl1pPr>
          </a:lstStyle>
          <a:p>
            <a:r>
              <a:rPr lang="en-US"/>
              <a:t>Agenda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6209" y="3854526"/>
            <a:ext cx="4049766" cy="2357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300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Agenda Item 1</a:t>
            </a:r>
          </a:p>
          <a:p>
            <a:r>
              <a:rPr lang="en-US"/>
              <a:t>Agenda Item 2</a:t>
            </a:r>
          </a:p>
          <a:p>
            <a:r>
              <a:rPr lang="en-US"/>
              <a:t>Agenda Item 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882B30-6312-7E1D-8246-654BAA3D81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5975" y="3854526"/>
            <a:ext cx="4787900" cy="2357094"/>
          </a:xfrm>
        </p:spPr>
        <p:txBody>
          <a:bodyPr vert="horz" lIns="45720" tIns="45720" rIns="4572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/>
              <a:t>Agenda Item 4</a:t>
            </a:r>
          </a:p>
          <a:p>
            <a:r>
              <a:rPr lang="en-US"/>
              <a:t>Agenda Item 5</a:t>
            </a:r>
          </a:p>
          <a:p>
            <a:r>
              <a:rPr lang="en-US"/>
              <a:t>Agenda Item 6</a:t>
            </a:r>
          </a:p>
        </p:txBody>
      </p:sp>
    </p:spTree>
    <p:extLst>
      <p:ext uri="{BB962C8B-B14F-4D97-AF65-F5344CB8AC3E}">
        <p14:creationId xmlns:p14="http://schemas.microsoft.com/office/powerpoint/2010/main" val="3065769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Half Imag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1" descr="A bridge over water with cars&#10;&#10;Description automatically generated">
            <a:extLst>
              <a:ext uri="{FF2B5EF4-FFF2-40B4-BE49-F238E27FC236}">
                <a16:creationId xmlns:a16="http://schemas.microsoft.com/office/drawing/2014/main" id="{3D004D54-99B8-F0DE-2F69-D0DF7006C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532" t="6734" r="24799"/>
          <a:stretch/>
        </p:blipFill>
        <p:spPr>
          <a:xfrm>
            <a:off x="6464300" y="15875"/>
            <a:ext cx="570865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11449" y="6357608"/>
            <a:ext cx="5066438" cy="27432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0FE93A-32FE-FA48-1436-9D1E18CC3B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4091" y="2671764"/>
            <a:ext cx="2001838" cy="3009900"/>
          </a:xfrm>
        </p:spPr>
        <p:txBody>
          <a:bodyPr/>
          <a:lstStyle>
            <a:lvl1pPr>
              <a:lnSpc>
                <a:spcPct val="100000"/>
              </a:lnSpc>
              <a:spcAft>
                <a:spcPts val="2400"/>
              </a:spcAft>
              <a:defRPr/>
            </a:lvl1pPr>
          </a:lstStyle>
          <a:p>
            <a:pPr lvl="0"/>
            <a:r>
              <a:rPr lang="en-US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Agenda Items Here</a:t>
            </a:r>
          </a:p>
          <a:p>
            <a:pPr lvl="0"/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85B4B8-CD8F-DE3B-3E19-05ED1FAEB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5817" y="2671764"/>
            <a:ext cx="2001838" cy="30099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2400"/>
              </a:spcAft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Agenda Items Here</a:t>
            </a:r>
          </a:p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D3E250-7249-F216-B9F1-AAD4D21C3C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62573" y="16042"/>
            <a:ext cx="5708650" cy="6858000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icon to customize photo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fld id="{BFF28376-162A-9A45-9D50-537DD6D2DDD3}" type="datetime1">
              <a:rPr lang="en-US" smtClean="0"/>
              <a:pPr/>
              <a:t>9/13/2024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434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0DF37809-3E7E-6742-850E-98030EB585DE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755" y="2093145"/>
            <a:ext cx="10154318" cy="2257063"/>
          </a:xfrm>
        </p:spPr>
        <p:txBody>
          <a:bodyPr vert="horz" lIns="45720" tIns="45720" rIns="45720" bIns="45720" rtlCol="0" anchor="ctr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pPr lvl="0"/>
            <a:r>
              <a:rPr lang="en-US"/>
              <a:t>Quote from someone outside of The Bridge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3756" y="4914016"/>
            <a:ext cx="4982877" cy="82180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—  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CEE29-69B3-BBA4-D6DE-E00D6972997F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7" name="Quote Slide Guide" hidden="1">
            <a:extLst>
              <a:ext uri="{FF2B5EF4-FFF2-40B4-BE49-F238E27FC236}">
                <a16:creationId xmlns:a16="http://schemas.microsoft.com/office/drawing/2014/main" id="{CF84215A-8B06-002E-E457-839C6B45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9" name="The Bridge - Left Rail Graphics">
            <a:extLst>
              <a:ext uri="{FF2B5EF4-FFF2-40B4-BE49-F238E27FC236}">
                <a16:creationId xmlns:a16="http://schemas.microsoft.com/office/drawing/2014/main" id="{60F21A62-81D6-4AAC-F404-6A9725787A3C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12" name="E">
              <a:extLst>
                <a:ext uri="{FF2B5EF4-FFF2-40B4-BE49-F238E27FC236}">
                  <a16:creationId xmlns:a16="http://schemas.microsoft.com/office/drawing/2014/main" id="{92A8DB6D-4A4A-1F8F-31FE-B42B94B06B8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">
              <a:extLst>
                <a:ext uri="{FF2B5EF4-FFF2-40B4-BE49-F238E27FC236}">
                  <a16:creationId xmlns:a16="http://schemas.microsoft.com/office/drawing/2014/main" id="{533867E0-7287-E5EC-4106-2A3A21E8AFE0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">
              <a:extLst>
                <a:ext uri="{FF2B5EF4-FFF2-40B4-BE49-F238E27FC236}">
                  <a16:creationId xmlns:a16="http://schemas.microsoft.com/office/drawing/2014/main" id="{46F22BB8-41C4-472D-DD4B-12E5EEF6A15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I">
              <a:extLst>
                <a:ext uri="{FF2B5EF4-FFF2-40B4-BE49-F238E27FC236}">
                  <a16:creationId xmlns:a16="http://schemas.microsoft.com/office/drawing/2014/main" id="{A2B03DE7-0EC9-28E7-7AF7-A99698DC7CE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">
              <a:extLst>
                <a:ext uri="{FF2B5EF4-FFF2-40B4-BE49-F238E27FC236}">
                  <a16:creationId xmlns:a16="http://schemas.microsoft.com/office/drawing/2014/main" id="{BEE4784D-3631-BF11-363D-0619EFB121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">
              <a:extLst>
                <a:ext uri="{FF2B5EF4-FFF2-40B4-BE49-F238E27FC236}">
                  <a16:creationId xmlns:a16="http://schemas.microsoft.com/office/drawing/2014/main" id="{F4F10E10-6D1C-4988-4F1D-BFA126611294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E">
              <a:extLst>
                <a:ext uri="{FF2B5EF4-FFF2-40B4-BE49-F238E27FC236}">
                  <a16:creationId xmlns:a16="http://schemas.microsoft.com/office/drawing/2014/main" id="{58138335-DFF1-0D9A-1D48-119F8E12143C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H">
              <a:extLst>
                <a:ext uri="{FF2B5EF4-FFF2-40B4-BE49-F238E27FC236}">
                  <a16:creationId xmlns:a16="http://schemas.microsoft.com/office/drawing/2014/main" id="{94F7F479-DB27-A25C-0627-06AAC70662A3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">
              <a:extLst>
                <a:ext uri="{FF2B5EF4-FFF2-40B4-BE49-F238E27FC236}">
                  <a16:creationId xmlns:a16="http://schemas.microsoft.com/office/drawing/2014/main" id="{8A2EACD7-6F9A-A76B-0F94-8DBBABD3DD27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Bridge Graphic">
              <a:extLst>
                <a:ext uri="{FF2B5EF4-FFF2-40B4-BE49-F238E27FC236}">
                  <a16:creationId xmlns:a16="http://schemas.microsoft.com/office/drawing/2014/main" id="{7152A734-C188-0995-BD2E-2974EF779F2F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A5A335-D417-D761-9CCC-919DD25F8FA6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209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3FC64D-2153-80F5-84B9-42C176DD7BD1}"/>
              </a:ext>
            </a:extLst>
          </p:cNvPr>
          <p:cNvSpPr/>
          <p:nvPr userDrawn="1"/>
        </p:nvSpPr>
        <p:spPr>
          <a:xfrm>
            <a:off x="40130" y="0"/>
            <a:ext cx="763588" cy="4800600"/>
          </a:xfrm>
          <a:prstGeom prst="rect">
            <a:avLst/>
          </a:prstGeom>
          <a:solidFill>
            <a:srgbClr val="2428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6C6A67BC-7835-0844-8E1C-F721F442599F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1989" y="2093145"/>
            <a:ext cx="10155611" cy="2257063"/>
          </a:xfrm>
        </p:spPr>
        <p:txBody>
          <a:bodyPr anchor="ctr">
            <a:noAutofit/>
          </a:bodyPr>
          <a:lstStyle>
            <a:lvl1pPr>
              <a:defRPr sz="54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/>
              <a:t>Quote from internal partner or stakeholder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4321" y="4876252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7" name="Picture Placeholder 22">
            <a:extLst>
              <a:ext uri="{FF2B5EF4-FFF2-40B4-BE49-F238E27FC236}">
                <a16:creationId xmlns:a16="http://schemas.microsoft.com/office/drawing/2014/main" id="{32C4D815-39D5-961A-68D9-479F9138F0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80050" y="4716880"/>
            <a:ext cx="763588" cy="763588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C834A2-8A87-8615-6EA6-88081F09504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54321" y="5130894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EF51F-EACA-3F21-FF05-F4D3826A3419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10" name="Quote Slide Guide" hidden="1">
            <a:extLst>
              <a:ext uri="{FF2B5EF4-FFF2-40B4-BE49-F238E27FC236}">
                <a16:creationId xmlns:a16="http://schemas.microsoft.com/office/drawing/2014/main" id="{9EEE7C85-664E-97FF-0AB3-AFB774D2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11" name="The Bridge - Left Rail Graphics">
            <a:extLst>
              <a:ext uri="{FF2B5EF4-FFF2-40B4-BE49-F238E27FC236}">
                <a16:creationId xmlns:a16="http://schemas.microsoft.com/office/drawing/2014/main" id="{3BE218EF-484C-17E7-EE73-A2479332AB6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379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12" name="Rectangle Element FPO">
              <a:extLst>
                <a:ext uri="{FF2B5EF4-FFF2-40B4-BE49-F238E27FC236}">
                  <a16:creationId xmlns:a16="http://schemas.microsoft.com/office/drawing/2014/main" id="{02011FC7-99AA-ECB6-E1A8-9420F4C98A76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7641EBCE-C3EF-6DB8-3E98-248F0B0843F9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F2581E51-F2BB-E6B2-2AC3-892F52F99E63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7FC83271-36B8-795F-C2C4-38D5A29CEBE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FC9CB1E-EBCF-81FB-25ED-A9423BD22BD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9DBAD300-407A-5C93-76D6-1ECEB830AA1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681B1BA5-2807-550C-D5A6-90A818510D0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EB923042-DE2D-6F92-085B-009AC449967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92971052-B64C-6DBC-FBF8-FF0F3A2C69C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868C3260-7076-A5DD-B945-53C8A6E9371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Bridge Graphic">
              <a:extLst>
                <a:ext uri="{FF2B5EF4-FFF2-40B4-BE49-F238E27FC236}">
                  <a16:creationId xmlns:a16="http://schemas.microsoft.com/office/drawing/2014/main" id="{454EEF2B-F18A-C892-AE27-A13D91B2BCA8}"/>
                </a:ext>
              </a:extLst>
            </p:cNvPr>
            <p:cNvSpPr/>
            <p:nvPr userDrawn="1"/>
          </p:nvSpPr>
          <p:spPr>
            <a:xfrm>
              <a:off x="279469" y="733798"/>
              <a:ext cx="914631" cy="306918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E389ED-8E10-C32E-B5B2-D2F5F34FBF6E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2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8986F205-249A-2F42-9A9A-6FAF8EF9CC90}" type="datetime1">
              <a:rPr lang="en-US" smtClean="0"/>
              <a:pPr/>
              <a:t>9/13/2024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831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with Subtitle -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AC638A5F-9EA7-5443-BABA-F5D80F9598F9}" type="datetime1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3CEE8D7-270A-988B-BAA2-66115B469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8E9FE54-7F4C-9873-A7A3-53CB303C42C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Content here</a:t>
            </a:r>
          </a:p>
        </p:txBody>
      </p:sp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A9B7A6BF-E5E5-9331-DAE4-0A3920D4F8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406036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7A3A1FD-DF4B-BF4A-B684-13C8C29CED7C}" type="datetime1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4534" y="1879220"/>
            <a:ext cx="4707605" cy="527544"/>
          </a:xfrm>
        </p:spPr>
        <p:txBody>
          <a:bodyPr lIns="45720" rIns="45720"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9768" y="2611665"/>
            <a:ext cx="4707605" cy="1361269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>
                <a:solidFill>
                  <a:srgbClr val="91939A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Content here</a:t>
            </a:r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77DB1F-0F8D-9516-909F-2B9BFAE8C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4048" y="4109013"/>
            <a:ext cx="4706937" cy="1990162"/>
          </a:xfrm>
        </p:spPr>
        <p:txBody>
          <a:bodyPr lIns="45720" rIns="45720"/>
          <a:lstStyle>
            <a:lvl1pPr>
              <a:lnSpc>
                <a:spcPct val="100000"/>
              </a:lnSpc>
              <a:defRPr/>
            </a:lvl1pPr>
            <a:lvl2pPr marL="346075" indent="-231775">
              <a:tabLst/>
              <a:defRPr/>
            </a:lvl2pPr>
            <a:lvl3pPr marL="692150" indent="-231775">
              <a:tabLst/>
              <a:defRPr/>
            </a:lvl3pPr>
            <a:lvl4pPr marL="1038225" indent="-230188">
              <a:tabLst/>
              <a:defRPr/>
            </a:lvl4pPr>
            <a:lvl5pPr marL="1373188" indent="-277813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Left panel">
            <a:extLst>
              <a:ext uri="{FF2B5EF4-FFF2-40B4-BE49-F238E27FC236}">
                <a16:creationId xmlns:a16="http://schemas.microsoft.com/office/drawing/2014/main" id="{384D60EB-7432-1347-3739-D3F925ED1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726E59D-AA22-1A5D-C748-B9B974FF2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9013847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413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er Placeholder">
            <a:extLst>
              <a:ext uri="{FF2B5EF4-FFF2-40B4-BE49-F238E27FC236}">
                <a16:creationId xmlns:a16="http://schemas.microsoft.com/office/drawing/2014/main" id="{A41313E9-3B06-DA12-3A18-B75EE72E52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41037787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8144" y="837380"/>
            <a:ext cx="10718601" cy="820745"/>
          </a:xfrm>
        </p:spPr>
        <p:txBody>
          <a:bodyPr/>
          <a:lstStyle/>
          <a:p>
            <a:r>
              <a:rPr lang="en-US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9089" y="1671980"/>
            <a:ext cx="4783571" cy="45188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Content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86945" y="1671980"/>
            <a:ext cx="4875987" cy="4518838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Content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34E0776-A88C-704E-A85A-50BD3E3CE20D}" type="datetime1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37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- Sub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DB432FE-AB9D-9744-B2F5-DEB7C83139AA}" type="datetime1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BF0F640-F1A3-9C90-4975-8FDBF7145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5337908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D1BEFC8-B564-F444-B1EB-C53ACAAFD40B}" type="datetime1">
              <a:rPr lang="en-US" smtClean="0"/>
              <a:t>9/13/2024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C637E4-0E08-98BC-452C-9C174DB86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755" y="837380"/>
            <a:ext cx="10876802" cy="820745"/>
          </a:xfrm>
        </p:spPr>
        <p:txBody>
          <a:bodyPr/>
          <a:lstStyle/>
          <a:p>
            <a:r>
              <a:rPr lang="en-US"/>
              <a:t>Header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5B485C-18B9-3FAC-E266-D6F53139B56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9675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Content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90D05A-6076-B32B-C4DE-E1FD2A7FE4E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096753" y="1653310"/>
            <a:ext cx="469544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90044CC-5976-617C-222E-B92316D2F24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56396" y="1653310"/>
            <a:ext cx="462397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F7DA20-F81D-2B77-80A3-E2E274FB0FF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5107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Content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01732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6567" y="837380"/>
            <a:ext cx="10718601" cy="820745"/>
          </a:xfrm>
        </p:spPr>
        <p:txBody>
          <a:bodyPr/>
          <a:lstStyle/>
          <a:p>
            <a:r>
              <a:rPr lang="en-US"/>
              <a:t>Header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3B28A84-EA6F-574A-9B29-954A7DB8EEB4}" type="datetime1">
              <a:rPr lang="en-US" smtClean="0"/>
              <a:t>9/13/2024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513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1831A59-AA4E-A64B-87B5-58B58C0190C0}" type="datetime1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334EE21-BD39-0876-74ED-7A22C54967E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86945" y="925499"/>
            <a:ext cx="4875987" cy="4923611"/>
          </a:xfrm>
        </p:spPr>
        <p:txBody>
          <a:bodyPr/>
          <a:lstStyle/>
          <a:p>
            <a:pPr lvl="0"/>
            <a:r>
              <a:rPr lang="en-US"/>
              <a:t>Content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01C8BC-7E5E-FECB-1CA8-704CCF4E9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7823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28C3CA4-0D82-3359-E438-E22335917E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Content here.</a:t>
            </a:r>
          </a:p>
        </p:txBody>
      </p:sp>
    </p:spTree>
    <p:extLst>
      <p:ext uri="{BB962C8B-B14F-4D97-AF65-F5344CB8AC3E}">
        <p14:creationId xmlns:p14="http://schemas.microsoft.com/office/powerpoint/2010/main" val="19279532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0601" y="1122363"/>
            <a:ext cx="1088368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10601" y="3602038"/>
            <a:ext cx="10883681" cy="13303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2AB966CA-E299-2D46-8A42-FE09B404A29F}" type="datetime1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29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131" y="1709738"/>
            <a:ext cx="1088368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17131" y="4589463"/>
            <a:ext cx="1088368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C3C3528F-862A-DD43-8330-DD481E65C5A5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341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Slid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35CB90A-80BD-0F47-8486-5FA0E3DA5592}" type="datetime1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Content here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1152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1152" y="3194173"/>
            <a:ext cx="3468421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9309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1584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1D2FF7D5-F9C9-D27F-55E3-8942421C2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6EF9D924-9AF5-D519-5A13-AA0CEC37B8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9311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FDC7517-A3C2-2551-07DD-6B614C6298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43225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654227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BC3AB1A-ACAA-C64D-BECA-F6C12A4086DB}" type="datetime1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4906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122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7920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FCA1E33C-6873-8F49-B0C6-B7891FD909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4567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3E25F87-9F37-B832-B9D9-5F2E7CAC8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47E0722-1954-5C5D-9711-AF7C4B64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5D7DADB3-BB9C-BA25-B453-5D6FFE744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2" name="Text Placeholder 39">
            <a:extLst>
              <a:ext uri="{FF2B5EF4-FFF2-40B4-BE49-F238E27FC236}">
                <a16:creationId xmlns:a16="http://schemas.microsoft.com/office/drawing/2014/main" id="{6C0BE694-3BC3-DBE7-07C8-9E1912C96B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714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F20E563B-3FC2-5C6E-947F-CF5E49420D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5922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4ED5E935-3014-5A1C-7750-D293D884FD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098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837005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113F65B-4B44-5F41-8D8B-F38CC3A11802}" type="datetime1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933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933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26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826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720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720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613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613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5068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5068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EEDDCF0-EE55-FDD7-3641-E63C9E4EB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6D867CF-97D6-48DB-99BE-C81C76B1B49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725DBFF7-ED79-E2D2-F1F9-055A60473C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25207231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+ Icons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726515D-C56D-4D46-990C-C000D022AE31}" type="datetime1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7192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7192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091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091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9849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9849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878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878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7717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7717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Here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45B0E4-FD91-8A42-5E74-08ADDD595D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52418DF-5D4D-71B8-7BA8-FAE3279A76C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AE5E9F5B-D83C-7A30-5A48-3AA0548043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228028-3B72-8037-C616-21599831C3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75409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AAA8B04-5703-2A74-4D9F-0D88AE394F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32522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817460F-E5E4-8C52-434E-4A4397195D8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110945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1CD3829-3299-B83F-B522-06656E94C12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28936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44D5A33-0BE4-5591-C354-CB436082A72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474623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7874227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286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alf Page with Content and Subtitle Subheader - Accel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EDF3E-798C-8BB3-5BEC-79BF4659DE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Copy here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4CBCFC3-920E-7139-86ED-2DC68DE9DC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/>
          </a:p>
        </p:txBody>
      </p:sp>
      <p:sp>
        <p:nvSpPr>
          <p:cNvPr id="39" name="Footer Placeholder 4">
            <a:extLst>
              <a:ext uri="{FF2B5EF4-FFF2-40B4-BE49-F238E27FC236}">
                <a16:creationId xmlns:a16="http://schemas.microsoft.com/office/drawing/2014/main" id="{E93E529E-149F-AFA2-D34F-5E430954E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D582AE45-9AB9-896D-76A0-F9A0024623C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6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B094CED1-4FFC-E071-43BB-F785CB3062CF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0D360C4-BA7C-C81D-4700-17CAB454B1A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43DCD01E-1A1B-E75A-87C0-C68BD4D021E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I">
              <a:extLst>
                <a:ext uri="{FF2B5EF4-FFF2-40B4-BE49-F238E27FC236}">
                  <a16:creationId xmlns:a16="http://schemas.microsoft.com/office/drawing/2014/main" id="{83ABC0C1-EE0F-4151-4611-158B738E9B3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R">
              <a:extLst>
                <a:ext uri="{FF2B5EF4-FFF2-40B4-BE49-F238E27FC236}">
                  <a16:creationId xmlns:a16="http://schemas.microsoft.com/office/drawing/2014/main" id="{1078E1CC-FD70-9452-6C78-E6CF5B4141F8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B">
              <a:extLst>
                <a:ext uri="{FF2B5EF4-FFF2-40B4-BE49-F238E27FC236}">
                  <a16:creationId xmlns:a16="http://schemas.microsoft.com/office/drawing/2014/main" id="{61EFC1AE-0514-0969-BC13-6F55CF682D31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E">
              <a:extLst>
                <a:ext uri="{FF2B5EF4-FFF2-40B4-BE49-F238E27FC236}">
                  <a16:creationId xmlns:a16="http://schemas.microsoft.com/office/drawing/2014/main" id="{43E55336-99E6-E217-F1CD-588F98CD0B95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H">
              <a:extLst>
                <a:ext uri="{FF2B5EF4-FFF2-40B4-BE49-F238E27FC236}">
                  <a16:creationId xmlns:a16="http://schemas.microsoft.com/office/drawing/2014/main" id="{A3089375-C38D-7DDD-FB22-4A7395B8B5AC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T">
              <a:extLst>
                <a:ext uri="{FF2B5EF4-FFF2-40B4-BE49-F238E27FC236}">
                  <a16:creationId xmlns:a16="http://schemas.microsoft.com/office/drawing/2014/main" id="{B95A4E24-26D4-E5CA-7CAF-AF07811F90E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Bridge Graphic">
              <a:extLst>
                <a:ext uri="{FF2B5EF4-FFF2-40B4-BE49-F238E27FC236}">
                  <a16:creationId xmlns:a16="http://schemas.microsoft.com/office/drawing/2014/main" id="{BF57DFDA-6A28-A86D-1E9D-ADA21BB301E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1386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285DF0-2238-D715-90E8-6C6447AB4716}"/>
              </a:ext>
            </a:extLst>
          </p:cNvPr>
          <p:cNvSpPr txBox="1">
            <a:spLocks/>
          </p:cNvSpPr>
          <p:nvPr userDrawn="1"/>
        </p:nvSpPr>
        <p:spPr>
          <a:xfrm>
            <a:off x="1146175" y="1"/>
            <a:ext cx="2001838" cy="528476"/>
          </a:xfrm>
          <a:prstGeom prst="rect">
            <a:avLst/>
          </a:prstGeom>
          <a:blipFill dpi="0" rotWithShape="1">
            <a:blip r:embed="rId2"/>
            <a:srcRect/>
            <a:tile tx="0" ty="0" sx="5000" sy="5000" flip="none" algn="ctr"/>
          </a:blipFill>
        </p:spPr>
        <p:txBody>
          <a:bodyPr vert="horz" lIns="91440" tIns="91440" rIns="9144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4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3E861-B4A8-7190-D8E7-06AC1CA475C1}"/>
              </a:ext>
            </a:extLst>
          </p:cNvPr>
          <p:cNvSpPr txBox="1"/>
          <p:nvPr userDrawn="1"/>
        </p:nvSpPr>
        <p:spPr>
          <a:xfrm>
            <a:off x="1237168" y="108458"/>
            <a:ext cx="181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spc="20" baseline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9935272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AC6FFB5-BC2B-E84B-81FC-65DBD435E230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207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C05E348-A866-4641-8967-4CB3B152E6A9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56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alf Page with Content - Accel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D20BF7-1BF7-C597-FA5F-6206707456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20B9AD1-D821-0EAF-6827-7F8F64E8A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Copy here.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8402E75A-60A0-1FC0-8722-E1243530864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6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71B4DAC9-42F7-DD1B-EBB0-5133284A8F78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E250F19F-7E0E-5B1D-5C0A-A33EF3A0C5C4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26F2B0E-92AB-4547-96D7-5979C8DC1B13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9681D2DD-4DE2-2ABA-656F-73DD2452EC07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CEF11946-EAA5-A752-EA47-C036A98DA6D6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10662DBD-E806-0865-B754-482BC6F279C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1703E794-3873-354A-B59C-C444E49E78D3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FAB3AB67-E9E3-F0CB-6859-8071DA5D7033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BE931349-7219-C88A-B747-DCB9776B2C78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7AE206C4-9321-DF2B-4F0D-F21A09591B11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4397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alf Page with Subtitle - Accel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E01BE12-F9C6-0871-948C-AB0426313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3E787941-1FA8-F6B2-01E7-9A5CF7EBA5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463DF7D5-CD30-AC64-CCAC-516114D365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6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5EF08D6-CBA8-3C19-1ED9-2BE0F881270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1F7F3CF2-9182-BCC2-1FD6-AF11FB7EEEC9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8C7F6FDB-4179-5796-992D-E0123BD9CE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98D26973-830D-57B8-AAA2-1B5F89F4793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02F0C14F-E4BC-5D56-48DE-E03D61AEAFC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45F8B9EE-A0EC-C17C-26CA-FC19D695AC92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AE48C07A-D112-F707-AB37-59801AD5865D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0A1EFF0C-DA94-18F5-34E3-91506808847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065EA64B-93AA-6D1B-6515-66EDAA07BFF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B2493F9B-E591-D38A-10E4-074441AD9F89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6160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loud &amp; Product"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3A244D7A-EE20-F24C-017C-56B8990A5CC4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2"/>
          </a:solidFill>
        </p:grpSpPr>
        <p:sp>
          <p:nvSpPr>
            <p:cNvPr id="21" name="E">
              <a:extLst>
                <a:ext uri="{FF2B5EF4-FFF2-40B4-BE49-F238E27FC236}">
                  <a16:creationId xmlns:a16="http://schemas.microsoft.com/office/drawing/2014/main" id="{AF5DA62F-D56C-8D71-235E-780C905308A7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">
              <a:extLst>
                <a:ext uri="{FF2B5EF4-FFF2-40B4-BE49-F238E27FC236}">
                  <a16:creationId xmlns:a16="http://schemas.microsoft.com/office/drawing/2014/main" id="{1C4B02F0-73A5-4EBD-E1D1-73A471E329C9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D">
              <a:extLst>
                <a:ext uri="{FF2B5EF4-FFF2-40B4-BE49-F238E27FC236}">
                  <a16:creationId xmlns:a16="http://schemas.microsoft.com/office/drawing/2014/main" id="{7B503EB4-0877-BF62-B506-5DF8B80610A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E836E2C0-3F98-1E70-9C04-12085DFFBA16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R">
              <a:extLst>
                <a:ext uri="{FF2B5EF4-FFF2-40B4-BE49-F238E27FC236}">
                  <a16:creationId xmlns:a16="http://schemas.microsoft.com/office/drawing/2014/main" id="{9C9F375A-0BA2-FEEF-439A-12FA7997B37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B">
              <a:extLst>
                <a:ext uri="{FF2B5EF4-FFF2-40B4-BE49-F238E27FC236}">
                  <a16:creationId xmlns:a16="http://schemas.microsoft.com/office/drawing/2014/main" id="{52BAFACC-2D9F-372E-2410-6D08E8138492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E">
              <a:extLst>
                <a:ext uri="{FF2B5EF4-FFF2-40B4-BE49-F238E27FC236}">
                  <a16:creationId xmlns:a16="http://schemas.microsoft.com/office/drawing/2014/main" id="{3CD04D10-B7D4-BB47-4E50-2BADE68AF5C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H">
              <a:extLst>
                <a:ext uri="{FF2B5EF4-FFF2-40B4-BE49-F238E27FC236}">
                  <a16:creationId xmlns:a16="http://schemas.microsoft.com/office/drawing/2014/main" id="{A8CDA3AA-811D-4DC5-B367-C22024271B79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">
              <a:extLst>
                <a:ext uri="{FF2B5EF4-FFF2-40B4-BE49-F238E27FC236}">
                  <a16:creationId xmlns:a16="http://schemas.microsoft.com/office/drawing/2014/main" id="{89BC9677-CCAD-89D1-6A99-1ADC72B5EB5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Bridge Graphic">
              <a:extLst>
                <a:ext uri="{FF2B5EF4-FFF2-40B4-BE49-F238E27FC236}">
                  <a16:creationId xmlns:a16="http://schemas.microsoft.com/office/drawing/2014/main" id="{98D0D0DE-A8A8-69EB-8AC5-D83B4886D3A7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88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1423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5143" y="837380"/>
            <a:ext cx="10718601" cy="82074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143" y="1675816"/>
            <a:ext cx="10718601" cy="445592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5" name="The Bridge - Left Rail Graphics">
            <a:extLst>
              <a:ext uri="{FF2B5EF4-FFF2-40B4-BE49-F238E27FC236}">
                <a16:creationId xmlns:a16="http://schemas.microsoft.com/office/drawing/2014/main" id="{3F27ABA6-DB8F-254F-5F91-09ACFFBB84D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0"/>
            <a:ext cx="736141" cy="6858000"/>
            <a:chOff x="-1" y="-1786"/>
            <a:chExt cx="1473198" cy="13716000"/>
          </a:xfrm>
          <a:solidFill>
            <a:schemeClr val="tx2"/>
          </a:solidFill>
        </p:grpSpPr>
        <p:sp>
          <p:nvSpPr>
            <p:cNvPr id="46" name="Rectangle Element FPO">
              <a:extLst>
                <a:ext uri="{FF2B5EF4-FFF2-40B4-BE49-F238E27FC236}">
                  <a16:creationId xmlns:a16="http://schemas.microsoft.com/office/drawing/2014/main" id="{0577438E-0EBD-734B-B6FD-D425F698CDB5}"/>
                </a:ext>
              </a:extLst>
            </p:cNvPr>
            <p:cNvSpPr/>
            <p:nvPr/>
          </p:nvSpPr>
          <p:spPr>
            <a:xfrm>
              <a:off x="-1" y="-1786"/>
              <a:ext cx="1473198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E">
              <a:extLst>
                <a:ext uri="{FF2B5EF4-FFF2-40B4-BE49-F238E27FC236}">
                  <a16:creationId xmlns:a16="http://schemas.microsoft.com/office/drawing/2014/main" id="{C4964A43-1CDE-514D-C046-2F1732067A16}"/>
                </a:ext>
              </a:extLst>
            </p:cNvPr>
            <p:cNvSpPr/>
            <p:nvPr/>
          </p:nvSpPr>
          <p:spPr>
            <a:xfrm>
              <a:off x="610995" y="7567414"/>
              <a:ext cx="250444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">
              <a:extLst>
                <a:ext uri="{FF2B5EF4-FFF2-40B4-BE49-F238E27FC236}">
                  <a16:creationId xmlns:a16="http://schemas.microsoft.com/office/drawing/2014/main" id="{9EC221BB-726D-BCBC-132B-02356CE61CF4}"/>
                </a:ext>
              </a:extLst>
            </p:cNvPr>
            <p:cNvSpPr/>
            <p:nvPr/>
          </p:nvSpPr>
          <p:spPr>
            <a:xfrm>
              <a:off x="610741" y="7227434"/>
              <a:ext cx="253238" cy="261240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D">
              <a:extLst>
                <a:ext uri="{FF2B5EF4-FFF2-40B4-BE49-F238E27FC236}">
                  <a16:creationId xmlns:a16="http://schemas.microsoft.com/office/drawing/2014/main" id="{1AF77ABC-85F8-9897-403E-193D63D21563}"/>
                </a:ext>
              </a:extLst>
            </p:cNvPr>
            <p:cNvSpPr/>
            <p:nvPr/>
          </p:nvSpPr>
          <p:spPr>
            <a:xfrm>
              <a:off x="610995" y="6907776"/>
              <a:ext cx="250444" cy="253366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I">
              <a:extLst>
                <a:ext uri="{FF2B5EF4-FFF2-40B4-BE49-F238E27FC236}">
                  <a16:creationId xmlns:a16="http://schemas.microsoft.com/office/drawing/2014/main" id="{D1542FF5-F0FB-FF57-D348-7F887568ECA5}"/>
                </a:ext>
              </a:extLst>
            </p:cNvPr>
            <p:cNvSpPr/>
            <p:nvPr/>
          </p:nvSpPr>
          <p:spPr>
            <a:xfrm>
              <a:off x="610995" y="6755248"/>
              <a:ext cx="250444" cy="59436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R">
              <a:extLst>
                <a:ext uri="{FF2B5EF4-FFF2-40B4-BE49-F238E27FC236}">
                  <a16:creationId xmlns:a16="http://schemas.microsoft.com/office/drawing/2014/main" id="{27EBCC3B-E866-63A6-6F29-9FAFB514C726}"/>
                </a:ext>
              </a:extLst>
            </p:cNvPr>
            <p:cNvSpPr/>
            <p:nvPr/>
          </p:nvSpPr>
          <p:spPr>
            <a:xfrm>
              <a:off x="609344" y="6421874"/>
              <a:ext cx="252855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">
              <a:extLst>
                <a:ext uri="{FF2B5EF4-FFF2-40B4-BE49-F238E27FC236}">
                  <a16:creationId xmlns:a16="http://schemas.microsoft.com/office/drawing/2014/main" id="{7E4EC813-5D26-0391-D15B-01A1EDB7DA7C}"/>
                </a:ext>
              </a:extLst>
            </p:cNvPr>
            <p:cNvSpPr/>
            <p:nvPr/>
          </p:nvSpPr>
          <p:spPr>
            <a:xfrm>
              <a:off x="610361" y="6084942"/>
              <a:ext cx="251078" cy="252604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E">
              <a:extLst>
                <a:ext uri="{FF2B5EF4-FFF2-40B4-BE49-F238E27FC236}">
                  <a16:creationId xmlns:a16="http://schemas.microsoft.com/office/drawing/2014/main" id="{A590D6D4-3933-2BFE-7727-B2D869BE5C49}"/>
                </a:ext>
              </a:extLst>
            </p:cNvPr>
            <p:cNvSpPr/>
            <p:nvPr/>
          </p:nvSpPr>
          <p:spPr>
            <a:xfrm>
              <a:off x="794892" y="5906762"/>
              <a:ext cx="68707" cy="91568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H">
              <a:extLst>
                <a:ext uri="{FF2B5EF4-FFF2-40B4-BE49-F238E27FC236}">
                  <a16:creationId xmlns:a16="http://schemas.microsoft.com/office/drawing/2014/main" id="{6327B770-C89C-8687-8BC4-CBA89D1008CD}"/>
                </a:ext>
              </a:extLst>
            </p:cNvPr>
            <p:cNvSpPr/>
            <p:nvPr/>
          </p:nvSpPr>
          <p:spPr>
            <a:xfrm>
              <a:off x="699768" y="5906762"/>
              <a:ext cx="79373" cy="91568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">
              <a:extLst>
                <a:ext uri="{FF2B5EF4-FFF2-40B4-BE49-F238E27FC236}">
                  <a16:creationId xmlns:a16="http://schemas.microsoft.com/office/drawing/2014/main" id="{821DFCEC-0F2A-CBB3-6E1B-7563A5A47AB4}"/>
                </a:ext>
              </a:extLst>
            </p:cNvPr>
            <p:cNvSpPr/>
            <p:nvPr/>
          </p:nvSpPr>
          <p:spPr>
            <a:xfrm>
              <a:off x="613915" y="5906762"/>
              <a:ext cx="75183" cy="91568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Bridge Graphic">
              <a:extLst>
                <a:ext uri="{FF2B5EF4-FFF2-40B4-BE49-F238E27FC236}">
                  <a16:creationId xmlns:a16="http://schemas.microsoft.com/office/drawing/2014/main" id="{6C71DCEB-CDCC-609A-F253-6B40CC284D48}"/>
                </a:ext>
              </a:extLst>
            </p:cNvPr>
            <p:cNvSpPr/>
            <p:nvPr/>
          </p:nvSpPr>
          <p:spPr>
            <a:xfrm>
              <a:off x="279469" y="733798"/>
              <a:ext cx="914631" cy="306918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ED3E03-748A-D243-1C56-4A2E4A467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51940" y="6356351"/>
            <a:ext cx="137180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10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7F75C075-BAC0-0845-A506-70DDB27DB050}" type="datetimeFigureOut">
              <a:rPr lang="en-US" smtClean="0"/>
              <a:pPr/>
              <a:t>9/13/2024</a:t>
            </a:fld>
            <a:endParaRPr lang="en-US"/>
          </a:p>
        </p:txBody>
      </p:sp>
      <p:pic>
        <p:nvPicPr>
          <p:cNvPr id="23" name="grid" descr="A grid of red squares&#10;&#10;Description automatically generated" hidden="1">
            <a:extLst>
              <a:ext uri="{FF2B5EF4-FFF2-40B4-BE49-F238E27FC236}">
                <a16:creationId xmlns:a16="http://schemas.microsoft.com/office/drawing/2014/main" id="{B0BF4923-49B4-3650-BE80-2E1C5DDBA00D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8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1" r:id="rId38"/>
    <p:sldLayoutId id="2147483702" r:id="rId39"/>
    <p:sldLayoutId id="2147483703" r:id="rId40"/>
    <p:sldLayoutId id="2147483704" r:id="rId41"/>
    <p:sldLayoutId id="2147483705" r:id="rId42"/>
    <p:sldLayoutId id="2147483706" r:id="rId43"/>
    <p:sldLayoutId id="2147483707" r:id="rId44"/>
    <p:sldLayoutId id="2147483708" r:id="rId45"/>
    <p:sldLayoutId id="2147483709" r:id="rId46"/>
    <p:sldLayoutId id="2147483710" r:id="rId47"/>
    <p:sldLayoutId id="2147483711" r:id="rId48"/>
    <p:sldLayoutId id="2147483712" r:id="rId49"/>
    <p:sldLayoutId id="2147483713" r:id="rId50"/>
    <p:sldLayoutId id="2147483714" r:id="rId51"/>
    <p:sldLayoutId id="2147483715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en-US" sz="16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4488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5715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8001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0287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0" orient="horz" pos="2160">
          <p15:clr>
            <a:srgbClr val="F26B43"/>
          </p15:clr>
        </p15:guide>
        <p15:guide id="31" pos="4087">
          <p15:clr>
            <a:srgbClr val="F26B43"/>
          </p15:clr>
        </p15:guide>
        <p15:guide id="32" pos="722">
          <p15:clr>
            <a:srgbClr val="F26B43"/>
          </p15:clr>
        </p15:guide>
        <p15:guide id="33" pos="1140">
          <p15:clr>
            <a:srgbClr val="F26B43"/>
          </p15:clr>
        </p15:guide>
        <p15:guide id="34" pos="1564">
          <p15:clr>
            <a:srgbClr val="F26B43"/>
          </p15:clr>
        </p15:guide>
        <p15:guide id="35" pos="1983">
          <p15:clr>
            <a:srgbClr val="F26B43"/>
          </p15:clr>
        </p15:guide>
        <p15:guide id="36" pos="2407">
          <p15:clr>
            <a:srgbClr val="F26B43"/>
          </p15:clr>
        </p15:guide>
        <p15:guide id="37" pos="2816">
          <p15:clr>
            <a:srgbClr val="F26B43"/>
          </p15:clr>
        </p15:guide>
        <p15:guide id="38" pos="3241">
          <p15:clr>
            <a:srgbClr val="F26B43"/>
          </p15:clr>
        </p15:guide>
        <p15:guide id="39" pos="3840">
          <p15:clr>
            <a:srgbClr val="F26B43"/>
          </p15:clr>
        </p15:guide>
        <p15:guide id="40" pos="4514">
          <p15:clr>
            <a:srgbClr val="F26B43"/>
          </p15:clr>
        </p15:guide>
        <p15:guide id="41" pos="4926">
          <p15:clr>
            <a:srgbClr val="F26B43"/>
          </p15:clr>
        </p15:guide>
        <p15:guide id="42" pos="5354">
          <p15:clr>
            <a:srgbClr val="F26B43"/>
          </p15:clr>
        </p15:guide>
        <p15:guide id="43" pos="5763">
          <p15:clr>
            <a:srgbClr val="F26B43"/>
          </p15:clr>
        </p15:guide>
        <p15:guide id="44" pos="6187">
          <p15:clr>
            <a:srgbClr val="F26B43"/>
          </p15:clr>
        </p15:guide>
        <p15:guide id="45" pos="6609">
          <p15:clr>
            <a:srgbClr val="F26B43"/>
          </p15:clr>
        </p15:guide>
        <p15:guide id="46" pos="7030">
          <p15:clr>
            <a:srgbClr val="F26B43"/>
          </p15:clr>
        </p15:guide>
        <p15:guide id="47" pos="7452">
          <p15:clr>
            <a:srgbClr val="F26B43"/>
          </p15:clr>
        </p15:guide>
        <p15:guide id="48" orient="horz" pos="1683">
          <p15:clr>
            <a:srgbClr val="F26B43"/>
          </p15:clr>
        </p15:guide>
        <p15:guide id="49" orient="horz" pos="1204">
          <p15:clr>
            <a:srgbClr val="F26B43"/>
          </p15:clr>
        </p15:guide>
        <p15:guide id="50" orient="horz" pos="2637">
          <p15:clr>
            <a:srgbClr val="F26B43"/>
          </p15:clr>
        </p15:guide>
        <p15:guide id="51" orient="horz" pos="3107">
          <p15:clr>
            <a:srgbClr val="F26B43"/>
          </p15:clr>
        </p15:guide>
        <p15:guide id="52" orient="horz" pos="3579">
          <p15:clr>
            <a:srgbClr val="F26B43"/>
          </p15:clr>
        </p15:guide>
        <p15:guide id="53" orient="horz" pos="4057">
          <p15:clr>
            <a:srgbClr val="F26B43"/>
          </p15:clr>
        </p15:guide>
        <p15:guide id="54" pos="3658">
          <p15:clr>
            <a:srgbClr val="F26B43"/>
          </p15:clr>
        </p15:guide>
        <p15:guide id="55" orient="horz" pos="730">
          <p15:clr>
            <a:srgbClr val="F26B43"/>
          </p15:clr>
        </p15:guide>
        <p15:guide id="56" orient="horz" pos="258">
          <p15:clr>
            <a:srgbClr val="F26B43"/>
          </p15:clr>
        </p15:guide>
        <p15:guide id="57" pos="172">
          <p15:clr>
            <a:srgbClr val="F26B43"/>
          </p15:clr>
        </p15:guide>
        <p15:guide id="58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4" Type="http://schemas.openxmlformats.org/officeDocument/2006/relationships/hyperlink" Target="mailto:zhe.sun@thebridg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BC7F03-B7E6-CEC1-FAEB-90CACE43BF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6" t="5202" r="14636" b="30229"/>
          <a:stretch/>
        </p:blipFill>
        <p:spPr>
          <a:xfrm>
            <a:off x="1146175" y="409575"/>
            <a:ext cx="1336675" cy="1336675"/>
          </a:xfrm>
          <a:prstGeom prst="ellipse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701291" y="409575"/>
            <a:ext cx="3105784" cy="1335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Zhe Sun</a:t>
            </a:r>
            <a:endParaRPr lang="en-US" sz="3200" b="1" dirty="0">
              <a:solidFill>
                <a:schemeClr val="accent1"/>
              </a:solidFill>
              <a:latin typeface="Avenir Black" panose="02000503020000020003" pitchFamily="2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+mn-lt"/>
              </a:rPr>
              <a:t>Manager — Acceleration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CF00B95-32CF-3FA9-20EC-8285EEEB4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664029"/>
              </p:ext>
            </p:extLst>
          </p:nvPr>
        </p:nvGraphicFramePr>
        <p:xfrm>
          <a:off x="7086600" y="325299"/>
          <a:ext cx="4782066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6254">
                  <a:extLst>
                    <a:ext uri="{9D8B030D-6E8A-4147-A177-3AD203B41FA5}">
                      <a16:colId xmlns:a16="http://schemas.microsoft.com/office/drawing/2014/main" val="1786628070"/>
                    </a:ext>
                  </a:extLst>
                </a:gridCol>
                <a:gridCol w="1368017">
                  <a:extLst>
                    <a:ext uri="{9D8B030D-6E8A-4147-A177-3AD203B41FA5}">
                      <a16:colId xmlns:a16="http://schemas.microsoft.com/office/drawing/2014/main" val="3075379594"/>
                    </a:ext>
                  </a:extLst>
                </a:gridCol>
                <a:gridCol w="1427795">
                  <a:extLst>
                    <a:ext uri="{9D8B030D-6E8A-4147-A177-3AD203B41FA5}">
                      <a16:colId xmlns:a16="http://schemas.microsoft.com/office/drawing/2014/main" val="330062495"/>
                    </a:ext>
                  </a:extLst>
                </a:gridCol>
              </a:tblGrid>
              <a:tr h="169277">
                <a:tc>
                  <a:txBody>
                    <a:bodyPr/>
                    <a:lstStyle/>
                    <a:p>
                      <a:r>
                        <a:rPr lang="en-US" sz="900" b="1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Mobile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56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u="none" dirty="0">
                          <a:hlinkClick r:id="rId4"/>
                        </a:rPr>
                        <a:t>zhe.sun@thebridge.com</a:t>
                      </a:r>
                      <a:endParaRPr lang="en-US" sz="9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(847) 436-0945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Dallas, TX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68917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72985EA-C402-ED3B-10B8-4E856519B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9931"/>
              </p:ext>
            </p:extLst>
          </p:nvPr>
        </p:nvGraphicFramePr>
        <p:xfrm>
          <a:off x="994031" y="2113006"/>
          <a:ext cx="4418227" cy="31069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18227">
                  <a:extLst>
                    <a:ext uri="{9D8B030D-6E8A-4147-A177-3AD203B41FA5}">
                      <a16:colId xmlns:a16="http://schemas.microsoft.com/office/drawing/2014/main" val="4126253751"/>
                    </a:ext>
                  </a:extLst>
                </a:gridCol>
              </a:tblGrid>
              <a:tr h="13159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+mn-lt"/>
                        </a:rPr>
                        <a:t>Zhe joined The Bridge in November 2023 and is a seasoned, versatile consultant with 16 years experience in the design and execution of solutions to address complex business challenges across diverse industries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8638234"/>
                  </a:ext>
                </a:extLst>
              </a:tr>
              <a:tr h="1024128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+mn-lt"/>
                        </a:rPr>
                        <a:t>Functional Skills</a:t>
                      </a:r>
                      <a:br>
                        <a:rPr lang="en-US" sz="1100" b="1" dirty="0">
                          <a:latin typeface="+mn-lt"/>
                        </a:rPr>
                      </a:br>
                      <a:r>
                        <a:rPr lang="en-US" sz="1100" b="0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US" sz="1100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roject/program management, agile coaching, scrum, strategic initiative design, business process improvement, business analysis, customer research &amp; insights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7151629"/>
                  </a:ext>
                </a:extLst>
              </a:tr>
              <a:tr h="766865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+mn-lt"/>
                        </a:rPr>
                        <a:t>Qualifications</a:t>
                      </a:r>
                    </a:p>
                    <a:p>
                      <a:r>
                        <a:rPr lang="en-US" sz="1100" i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SAFe</a:t>
                      </a:r>
                      <a:r>
                        <a:rPr lang="en-US" sz="11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Product Owner / Product Manager</a:t>
                      </a:r>
                    </a:p>
                    <a:p>
                      <a:r>
                        <a:rPr lang="en-US" sz="1100" i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SAFe</a:t>
                      </a:r>
                      <a:r>
                        <a:rPr lang="en-US" sz="11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Scrum Master</a:t>
                      </a:r>
                    </a:p>
                    <a:p>
                      <a:r>
                        <a:rPr lang="en-US" sz="1100" i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SAFe</a:t>
                      </a:r>
                      <a:r>
                        <a:rPr lang="en-US" sz="11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Agilist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38894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4D2212-E261-E226-3CB6-1292D6843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718917"/>
              </p:ext>
            </p:extLst>
          </p:nvPr>
        </p:nvGraphicFramePr>
        <p:xfrm>
          <a:off x="5659539" y="1204816"/>
          <a:ext cx="5844889" cy="54609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4889">
                  <a:extLst>
                    <a:ext uri="{9D8B030D-6E8A-4147-A177-3AD203B41FA5}">
                      <a16:colId xmlns:a16="http://schemas.microsoft.com/office/drawing/2014/main" val="4126253751"/>
                    </a:ext>
                  </a:extLst>
                </a:gridCol>
              </a:tblGrid>
              <a:tr h="518214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+mn-lt"/>
                        </a:rPr>
                        <a:t>Industry Experience</a:t>
                      </a:r>
                    </a:p>
                    <a:p>
                      <a:r>
                        <a:rPr lang="en-US" sz="1200" dirty="0">
                          <a:latin typeface="+mn-lt"/>
                        </a:rPr>
                        <a:t>Healthcare &amp; Life Sciences | Tech | CPG | Food Services | Retail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7151629"/>
                  </a:ext>
                </a:extLst>
              </a:tr>
              <a:tr h="4942703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/>
                          </a:solidFill>
                          <a:latin typeface="+mn-lt"/>
                        </a:rPr>
                        <a:t>Consulting Experiences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200" b="1" dirty="0">
                          <a:latin typeface="+mn-lt"/>
                        </a:rPr>
                        <a:t>Project Manager | Food Distribution</a:t>
                      </a:r>
                    </a:p>
                    <a:p>
                      <a:r>
                        <a:rPr lang="en-US" sz="1050" b="0" dirty="0">
                          <a:latin typeface="+mn-lt"/>
                        </a:rPr>
                        <a:t>Served as Project Manager in the data services organization for a team developing a Snowflake data warehouse with Power BI reporting to provide financial insights and analytics.  Managed end user requirements collection and reporting design. Stood up sprints, created plans, and managed project budget.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200" b="1" dirty="0">
                        <a:latin typeface="+mn-lt"/>
                      </a:endParaRPr>
                    </a:p>
                    <a:p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Solution Owner | Tech</a:t>
                      </a:r>
                      <a:br>
                        <a:rPr lang="en-US" sz="1050" b="0" dirty="0">
                          <a:latin typeface="+mn-lt"/>
                        </a:rPr>
                      </a:br>
                      <a:r>
                        <a:rPr lang="en-US" sz="1050" b="0" dirty="0">
                          <a:latin typeface="+mn-lt"/>
                        </a:rPr>
                        <a:t>Solution Owner for a product team in the organization’s Privacy &amp; Compliance group developing a personalized resource hub for privacy leads. Lead cross-functional solutioning work sessions to identify technical approaches and define processes. Collaborated with stakeholders to capture requirements as user stories and prioritize the backlog.  Stood up sprints &amp; scrum ceremonies, created plans, and managed status tracking.</a:t>
                      </a:r>
                    </a:p>
                    <a:p>
                      <a:endParaRPr lang="en-US" sz="1050" b="0" dirty="0">
                        <a:latin typeface="+mn-lt"/>
                      </a:endParaRPr>
                    </a:p>
                    <a:p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Project Manager | Pharma &amp; Biotech</a:t>
                      </a:r>
                      <a:br>
                        <a:rPr lang="en-US" sz="1050" b="0" dirty="0">
                          <a:latin typeface="+mn-lt"/>
                        </a:rPr>
                      </a:br>
                      <a:r>
                        <a:rPr lang="en-US" sz="1050" b="0" dirty="0">
                          <a:latin typeface="+mn-lt"/>
                        </a:rPr>
                        <a:t>Managed the implementation of Slack in the organization’s research and development group to enhance collaboration and knowledge management.  Contributed to workspace design and developed and coordinated processes for go-live and the migration of existing instances.  Managed planning, reporting, and stakeholder coordination.</a:t>
                      </a:r>
                    </a:p>
                    <a:p>
                      <a:endParaRPr lang="en-US" sz="1050" b="0" dirty="0">
                        <a:latin typeface="+mn-lt"/>
                      </a:endParaRPr>
                    </a:p>
                    <a:p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Strategic Initiatives Consultant| Food Service Distribution</a:t>
                      </a:r>
                      <a:br>
                        <a:rPr lang="en-US" sz="1050" b="0" dirty="0">
                          <a:latin typeface="+mn-lt"/>
                        </a:rPr>
                      </a:br>
                      <a:r>
                        <a:rPr lang="en-US" sz="1050" b="0" dirty="0">
                          <a:latin typeface="+mn-lt"/>
                        </a:rPr>
                        <a:t>Defined strategy to increase adoption of a predictive analytics-based pricing approach for the sales team.  Completed stakeholder interviews and assessed existing pricing practices to identify opportunities and gaps.  Developed a second touch training approach, enhanced pricing processes and reports, and communication strategy to support and re-educate sales representatives.</a:t>
                      </a:r>
                    </a:p>
                    <a:p>
                      <a:endParaRPr lang="en-US" sz="1050" b="0" dirty="0">
                        <a:latin typeface="+mn-lt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3889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463839"/>
      </p:ext>
    </p:extLst>
  </p:cSld>
  <p:clrMapOvr>
    <a:masterClrMapping/>
  </p:clrMapOvr>
</p:sld>
</file>

<file path=ppt/theme/theme1.xml><?xml version="1.0" encoding="utf-8"?>
<a:theme xmlns:a="http://schemas.openxmlformats.org/drawingml/2006/main" name="The Bridge Theme - V01">
  <a:themeElements>
    <a:clrScheme name="The Bridge 2024 Color Palette">
      <a:dk1>
        <a:srgbClr val="000000"/>
      </a:dk1>
      <a:lt1>
        <a:srgbClr val="FFFFFF"/>
      </a:lt1>
      <a:dk2>
        <a:srgbClr val="242834"/>
      </a:dk2>
      <a:lt2>
        <a:srgbClr val="FFFFFF"/>
      </a:lt2>
      <a:accent1>
        <a:srgbClr val="FF4138"/>
      </a:accent1>
      <a:accent2>
        <a:srgbClr val="232835"/>
      </a:accent2>
      <a:accent3>
        <a:srgbClr val="61B2DD"/>
      </a:accent3>
      <a:accent4>
        <a:srgbClr val="086E4F"/>
      </a:accent4>
      <a:accent5>
        <a:srgbClr val="641923"/>
      </a:accent5>
      <a:accent6>
        <a:srgbClr val="976391"/>
      </a:accent6>
      <a:hlink>
        <a:srgbClr val="21B2FF"/>
      </a:hlink>
      <a:folHlink>
        <a:srgbClr val="666869"/>
      </a:folHlink>
    </a:clrScheme>
    <a:fontScheme name="The Bridge - Fonts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Bridge Theme - V01" id="{6008B182-FE83-1C46-AFC5-B69E86353FCC}" vid="{0A38B5E1-AAD0-484B-AE36-74D7632B8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 xmlns="bb4d6d32-6586-43b9-b010-b256dfc70333">
      <UserInfo>
        <DisplayName/>
        <AccountId xsi:nil="true"/>
        <AccountType/>
      </UserInfo>
    </Owner>
    <lcf76f155ced4ddcb4097134ff3c332f xmlns="bb4d6d32-6586-43b9-b010-b256dfc70333">
      <Terms xmlns="http://schemas.microsoft.com/office/infopath/2007/PartnerControls"/>
    </lcf76f155ced4ddcb4097134ff3c332f>
    <TaxCatchAll xmlns="a6522676-9d5d-4c93-bc87-501c8cb86033" xsi:nil="true"/>
    <Capability xmlns="bb4d6d32-6586-43b9-b010-b256dfc70333" xsi:nil="true"/>
    <Practice xmlns="bb4d6d32-6586-43b9-b010-b256dfc70333">Unknown</Practic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59F3A5467CD46A2080B886093CFD7" ma:contentTypeVersion="20" ma:contentTypeDescription="Create a new document." ma:contentTypeScope="" ma:versionID="413872e3de1c0c8be625aaa8835e44d1">
  <xsd:schema xmlns:xsd="http://www.w3.org/2001/XMLSchema" xmlns:xs="http://www.w3.org/2001/XMLSchema" xmlns:p="http://schemas.microsoft.com/office/2006/metadata/properties" xmlns:ns2="a6522676-9d5d-4c93-bc87-501c8cb86033" xmlns:ns3="bb4d6d32-6586-43b9-b010-b256dfc70333" targetNamespace="http://schemas.microsoft.com/office/2006/metadata/properties" ma:root="true" ma:fieldsID="5ecd02bbd77e83262fb86a2c97f2ab64" ns2:_="" ns3:_="">
    <xsd:import namespace="a6522676-9d5d-4c93-bc87-501c8cb86033"/>
    <xsd:import namespace="bb4d6d32-6586-43b9-b010-b256dfc7033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Capability" minOccurs="0"/>
                <xsd:element ref="ns3:Owner" minOccurs="0"/>
                <xsd:element ref="ns3:lcf76f155ced4ddcb4097134ff3c332f" minOccurs="0"/>
                <xsd:element ref="ns3:MediaServiceLocation" minOccurs="0"/>
                <xsd:element ref="ns3:MediaServiceSearchProperties" minOccurs="0"/>
                <xsd:element ref="ns3:Practi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22676-9d5d-4c93-bc87-501c8cb8603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6092b07-db02-44d2-9cef-a4f70d77c2a8}" ma:internalName="TaxCatchAll" ma:showField="CatchAllData" ma:web="a6522676-9d5d-4c93-bc87-501c8cb860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d6d32-6586-43b9-b010-b256dfc70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Capability" ma:index="19" nillable="true" ma:displayName="Capability" ma:format="Dropdown" ma:internalName="Capa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ile Effectiveness"/>
                    <xsd:enumeration value="Change Management &amp; Comms"/>
                    <xsd:enumeration value="Employee Engagement &amp; Culture"/>
                    <xsd:enumeration value="Executive Coaching &amp; Leadership Development"/>
                    <xsd:enumeration value="Organizational Assessments"/>
                    <xsd:enumeration value="Product Development"/>
                    <xsd:enumeration value="Project Management &amp; Governance"/>
                    <xsd:enumeration value="SharePoint &amp; Office365"/>
                    <xsd:enumeration value="Strategy Development &amp; Roadmapping"/>
                  </xsd:restriction>
                </xsd:simpleType>
              </xsd:element>
            </xsd:sequence>
          </xsd:extension>
        </xsd:complexContent>
      </xsd:complexType>
    </xsd:element>
    <xsd:element name="Owner" ma:index="20" nillable="true" ma:displayName="Owner" ma:format="Dropdown" ma:list="UserInfo" ma:SharePointGroup="0" ma:internalName="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f15e56-e300-4490-8337-7c24d25d73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ractice" ma:index="25" nillable="true" ma:displayName="Practice" ma:default="Unknown" ma:description="Practice" ma:format="Dropdown" ma:internalName="Practice">
      <xsd:simpleType>
        <xsd:union memberTypes="dms:Text">
          <xsd:simpleType>
            <xsd:restriction base="dms:Choice">
              <xsd:enumeration value="Cloud &amp; Product"/>
              <xsd:enumeration value="Acceleration"/>
              <xsd:enumeration value="Data &amp; AI"/>
              <xsd:enumeration value="Experiences"/>
              <xsd:enumeration value="Client Leadership"/>
              <xsd:enumeration value="Executive"/>
              <xsd:enumeration value="Unknown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B6C189-9C46-408B-B9EF-B583C8C7378E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  <ds:schemaRef ds:uri="http://schemas.microsoft.com/office/2006/metadata/properties"/>
    <ds:schemaRef ds:uri="bb4d6d32-6586-43b9-b010-b256dfc70333"/>
    <ds:schemaRef ds:uri="http://schemas.openxmlformats.org/package/2006/metadata/core-properties"/>
    <ds:schemaRef ds:uri="a6522676-9d5d-4c93-bc87-501c8cb86033"/>
  </ds:schemaRefs>
</ds:datastoreItem>
</file>

<file path=customXml/itemProps2.xml><?xml version="1.0" encoding="utf-8"?>
<ds:datastoreItem xmlns:ds="http://schemas.openxmlformats.org/officeDocument/2006/customXml" ds:itemID="{FE45AE3F-6EE0-4CD9-A71E-6EB7FC833F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43A98B-0AAF-4B53-8527-145A16FC55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22676-9d5d-4c93-bc87-501c8cb86033"/>
    <ds:schemaRef ds:uri="bb4d6d32-6586-43b9-b010-b256dfc703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8705</TotalTime>
  <Words>350</Words>
  <Application>Microsoft Office PowerPoint</Application>
  <PresentationFormat>Widescreen</PresentationFormat>
  <Paragraphs>26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Aptos</vt:lpstr>
      <vt:lpstr>Arial</vt:lpstr>
      <vt:lpstr>Avenir Black</vt:lpstr>
      <vt:lpstr>Avenir Next LT Pro</vt:lpstr>
      <vt:lpstr>Avenir Next LT Pro Demi</vt:lpstr>
      <vt:lpstr>Mercury Display</vt:lpstr>
      <vt:lpstr>Wingdings</vt:lpstr>
      <vt:lpstr>The Bridge Theme - V01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Sunrise Senior Living</dc:title>
  <dc:creator>Sonia Afonso</dc:creator>
  <cp:lastModifiedBy>Zhe Sun</cp:lastModifiedBy>
  <cp:revision>5</cp:revision>
  <dcterms:created xsi:type="dcterms:W3CDTF">2024-06-14T03:28:29Z</dcterms:created>
  <dcterms:modified xsi:type="dcterms:W3CDTF">2024-09-13T20:54:57Z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0x010100E8759F3A5467CD46A2080B886093CFD7</vt:lpwstr>
  </property>
  <property fmtid="{D5CDD505-2E9C-101B-9397-08002B2CF9AE}" pid="3" name="MediaServiceImageTags">
    <vt:lpwstr/>
  </property>
</Properties>
</file>